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68" r:id="rId3"/>
    <p:sldId id="270" r:id="rId4"/>
    <p:sldId id="280" r:id="rId5"/>
    <p:sldId id="271" r:id="rId6"/>
    <p:sldId id="281" r:id="rId7"/>
    <p:sldId id="272" r:id="rId8"/>
    <p:sldId id="279" r:id="rId9"/>
    <p:sldId id="282" r:id="rId10"/>
    <p:sldId id="257" r:id="rId11"/>
    <p:sldId id="264" r:id="rId12"/>
    <p:sldId id="265" r:id="rId13"/>
    <p:sldId id="266" r:id="rId14"/>
    <p:sldId id="258" r:id="rId15"/>
    <p:sldId id="260" r:id="rId16"/>
    <p:sldId id="261" r:id="rId17"/>
    <p:sldId id="262" r:id="rId18"/>
    <p:sldId id="267" r:id="rId19"/>
    <p:sldId id="263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FF"/>
    <a:srgbClr val="0000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72" y="7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lassiter\Desktop\las\t0wg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lassiter\Desktop\las\anova_invesitg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lassiter\Desktop\las\anova_invesitg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lassiter\Desktop\las\height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lassiter\Desktop\las\height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lassiter\Desktop\las\heights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SORTING ALGORITHM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>
                  <a:tint val="77000"/>
                </a:schemeClr>
              </a:outerShdw>
            </a:effectLst>
          </c:spPr>
          <c:marker>
            <c:symbol val="circle"/>
            <c:size val="12"/>
            <c:spPr>
              <a:solidFill>
                <a:srgbClr val="8FA2D4">
                  <a:alpha val="0"/>
                </a:srgbClr>
              </a:solidFill>
              <a:ln w="22225">
                <a:solidFill>
                  <a:schemeClr val="bg1">
                    <a:lumMod val="65000"/>
                  </a:schemeClr>
                </a:solidFill>
                <a:round/>
              </a:ln>
              <a:effectLst/>
            </c:spPr>
          </c:marker>
          <c:xVal>
            <c:numRef>
              <c:f>t0wg4!$I$2:$I$101</c:f>
              <c:numCache>
                <c:formatCode>General</c:formatCode>
                <c:ptCount val="100"/>
                <c:pt idx="0">
                  <c:v>362925.36000000004</c:v>
                </c:pt>
                <c:pt idx="1">
                  <c:v>362925.36000000004</c:v>
                </c:pt>
                <c:pt idx="2">
                  <c:v>362925.36000000004</c:v>
                </c:pt>
                <c:pt idx="3">
                  <c:v>362925.36000000004</c:v>
                </c:pt>
                <c:pt idx="4">
                  <c:v>362925.36000000004</c:v>
                </c:pt>
                <c:pt idx="5">
                  <c:v>362925.36000000004</c:v>
                </c:pt>
                <c:pt idx="6">
                  <c:v>362925.36000000004</c:v>
                </c:pt>
                <c:pt idx="7">
                  <c:v>362925.36000000004</c:v>
                </c:pt>
                <c:pt idx="8">
                  <c:v>362925.36000000004</c:v>
                </c:pt>
                <c:pt idx="9">
                  <c:v>362929.01760000002</c:v>
                </c:pt>
                <c:pt idx="10">
                  <c:v>362929.01760000002</c:v>
                </c:pt>
                <c:pt idx="11">
                  <c:v>362929.01760000002</c:v>
                </c:pt>
                <c:pt idx="12">
                  <c:v>362929.01760000002</c:v>
                </c:pt>
                <c:pt idx="13">
                  <c:v>362929.01760000002</c:v>
                </c:pt>
                <c:pt idx="14">
                  <c:v>362929.01760000002</c:v>
                </c:pt>
                <c:pt idx="15">
                  <c:v>362929.01760000002</c:v>
                </c:pt>
                <c:pt idx="16">
                  <c:v>362929.01760000002</c:v>
                </c:pt>
                <c:pt idx="17">
                  <c:v>362929.01760000002</c:v>
                </c:pt>
                <c:pt idx="18">
                  <c:v>362932.67520000006</c:v>
                </c:pt>
                <c:pt idx="19">
                  <c:v>362932.67520000006</c:v>
                </c:pt>
                <c:pt idx="20">
                  <c:v>362932.67520000006</c:v>
                </c:pt>
                <c:pt idx="21">
                  <c:v>362932.67520000006</c:v>
                </c:pt>
                <c:pt idx="22">
                  <c:v>362932.67520000006</c:v>
                </c:pt>
                <c:pt idx="23">
                  <c:v>362932.67520000006</c:v>
                </c:pt>
                <c:pt idx="24">
                  <c:v>362932.67520000006</c:v>
                </c:pt>
                <c:pt idx="25">
                  <c:v>362932.67520000006</c:v>
                </c:pt>
                <c:pt idx="26">
                  <c:v>362932.67520000006</c:v>
                </c:pt>
                <c:pt idx="27">
                  <c:v>362936.33280000003</c:v>
                </c:pt>
                <c:pt idx="28">
                  <c:v>362936.33280000003</c:v>
                </c:pt>
                <c:pt idx="29">
                  <c:v>362936.33280000003</c:v>
                </c:pt>
                <c:pt idx="30">
                  <c:v>362936.33280000003</c:v>
                </c:pt>
                <c:pt idx="31">
                  <c:v>362936.33280000003</c:v>
                </c:pt>
                <c:pt idx="32">
                  <c:v>362936.33280000003</c:v>
                </c:pt>
                <c:pt idx="33">
                  <c:v>362936.33280000003</c:v>
                </c:pt>
                <c:pt idx="34">
                  <c:v>362936.33280000003</c:v>
                </c:pt>
                <c:pt idx="35">
                  <c:v>362939.99040000007</c:v>
                </c:pt>
                <c:pt idx="36">
                  <c:v>362939.99040000007</c:v>
                </c:pt>
                <c:pt idx="37">
                  <c:v>362939.99040000007</c:v>
                </c:pt>
                <c:pt idx="38">
                  <c:v>362939.99040000007</c:v>
                </c:pt>
                <c:pt idx="39">
                  <c:v>362939.99040000007</c:v>
                </c:pt>
                <c:pt idx="40">
                  <c:v>362939.99040000007</c:v>
                </c:pt>
                <c:pt idx="41">
                  <c:v>362939.99040000007</c:v>
                </c:pt>
                <c:pt idx="42">
                  <c:v>362939.99040000007</c:v>
                </c:pt>
                <c:pt idx="43">
                  <c:v>362943.64800000004</c:v>
                </c:pt>
                <c:pt idx="44">
                  <c:v>362943.64800000004</c:v>
                </c:pt>
                <c:pt idx="45">
                  <c:v>362943.64800000004</c:v>
                </c:pt>
                <c:pt idx="46">
                  <c:v>362943.64800000004</c:v>
                </c:pt>
                <c:pt idx="47">
                  <c:v>362943.64800000004</c:v>
                </c:pt>
                <c:pt idx="48">
                  <c:v>362943.64800000004</c:v>
                </c:pt>
                <c:pt idx="49">
                  <c:v>362943.64800000004</c:v>
                </c:pt>
                <c:pt idx="50">
                  <c:v>362943.64800000004</c:v>
                </c:pt>
                <c:pt idx="51">
                  <c:v>362943.64800000004</c:v>
                </c:pt>
                <c:pt idx="52">
                  <c:v>362947.30560000002</c:v>
                </c:pt>
                <c:pt idx="53">
                  <c:v>362947.30560000002</c:v>
                </c:pt>
                <c:pt idx="54">
                  <c:v>362947.30560000002</c:v>
                </c:pt>
                <c:pt idx="55">
                  <c:v>362947.30560000002</c:v>
                </c:pt>
                <c:pt idx="56">
                  <c:v>362947.30560000002</c:v>
                </c:pt>
                <c:pt idx="57">
                  <c:v>362947.30560000002</c:v>
                </c:pt>
                <c:pt idx="58">
                  <c:v>362947.30560000002</c:v>
                </c:pt>
                <c:pt idx="59">
                  <c:v>362947.30560000002</c:v>
                </c:pt>
                <c:pt idx="60">
                  <c:v>362950.96320000006</c:v>
                </c:pt>
                <c:pt idx="61">
                  <c:v>362950.96320000006</c:v>
                </c:pt>
                <c:pt idx="62">
                  <c:v>362950.96320000006</c:v>
                </c:pt>
                <c:pt idx="63">
                  <c:v>362950.96320000006</c:v>
                </c:pt>
                <c:pt idx="64">
                  <c:v>362950.96320000006</c:v>
                </c:pt>
                <c:pt idx="65">
                  <c:v>362950.96320000006</c:v>
                </c:pt>
                <c:pt idx="66">
                  <c:v>362950.96320000006</c:v>
                </c:pt>
                <c:pt idx="67">
                  <c:v>362950.96320000006</c:v>
                </c:pt>
                <c:pt idx="68">
                  <c:v>362921.70240000007</c:v>
                </c:pt>
                <c:pt idx="69">
                  <c:v>362921.70240000007</c:v>
                </c:pt>
                <c:pt idx="70">
                  <c:v>362921.70240000007</c:v>
                </c:pt>
                <c:pt idx="71">
                  <c:v>362921.70240000007</c:v>
                </c:pt>
                <c:pt idx="72">
                  <c:v>362921.70240000007</c:v>
                </c:pt>
                <c:pt idx="73">
                  <c:v>362921.70240000007</c:v>
                </c:pt>
                <c:pt idx="74">
                  <c:v>362921.70240000007</c:v>
                </c:pt>
                <c:pt idx="75">
                  <c:v>362921.70240000007</c:v>
                </c:pt>
                <c:pt idx="76">
                  <c:v>362921.70240000007</c:v>
                </c:pt>
                <c:pt idx="77">
                  <c:v>362921.70240000007</c:v>
                </c:pt>
                <c:pt idx="78">
                  <c:v>362921.70240000007</c:v>
                </c:pt>
                <c:pt idx="79">
                  <c:v>362929.01760000002</c:v>
                </c:pt>
                <c:pt idx="80">
                  <c:v>362932.67520000006</c:v>
                </c:pt>
                <c:pt idx="81">
                  <c:v>362932.67520000006</c:v>
                </c:pt>
                <c:pt idx="82">
                  <c:v>362936.33280000003</c:v>
                </c:pt>
                <c:pt idx="83">
                  <c:v>362936.33280000003</c:v>
                </c:pt>
                <c:pt idx="84">
                  <c:v>362936.33280000003</c:v>
                </c:pt>
                <c:pt idx="85">
                  <c:v>362939.99040000007</c:v>
                </c:pt>
                <c:pt idx="86">
                  <c:v>362939.99040000007</c:v>
                </c:pt>
                <c:pt idx="87">
                  <c:v>362943.64800000004</c:v>
                </c:pt>
                <c:pt idx="88">
                  <c:v>362943.64800000004</c:v>
                </c:pt>
                <c:pt idx="89">
                  <c:v>362947.30560000002</c:v>
                </c:pt>
                <c:pt idx="90">
                  <c:v>362947.30560000002</c:v>
                </c:pt>
                <c:pt idx="91">
                  <c:v>362950.96320000006</c:v>
                </c:pt>
                <c:pt idx="92">
                  <c:v>362950.96320000006</c:v>
                </c:pt>
                <c:pt idx="93">
                  <c:v>362950.96320000006</c:v>
                </c:pt>
                <c:pt idx="94">
                  <c:v>362954.62080000003</c:v>
                </c:pt>
                <c:pt idx="95">
                  <c:v>362954.62080000003</c:v>
                </c:pt>
                <c:pt idx="96">
                  <c:v>362954.62080000003</c:v>
                </c:pt>
                <c:pt idx="97">
                  <c:v>362954.62080000003</c:v>
                </c:pt>
                <c:pt idx="98">
                  <c:v>362954.62080000003</c:v>
                </c:pt>
                <c:pt idx="99">
                  <c:v>362958.27840000007</c:v>
                </c:pt>
              </c:numCache>
            </c:numRef>
          </c:xVal>
          <c:yVal>
            <c:numRef>
              <c:f>t0wg4!$J$2:$J$101</c:f>
              <c:numCache>
                <c:formatCode>General</c:formatCode>
                <c:ptCount val="100"/>
                <c:pt idx="0">
                  <c:v>3288928</c:v>
                </c:pt>
                <c:pt idx="1">
                  <c:v>3288931</c:v>
                </c:pt>
                <c:pt idx="2">
                  <c:v>3288935</c:v>
                </c:pt>
                <c:pt idx="3">
                  <c:v>3288939.5</c:v>
                </c:pt>
                <c:pt idx="4">
                  <c:v>3288942.5</c:v>
                </c:pt>
                <c:pt idx="5">
                  <c:v>3288946</c:v>
                </c:pt>
                <c:pt idx="6">
                  <c:v>3288949.5</c:v>
                </c:pt>
                <c:pt idx="7">
                  <c:v>3288953.5</c:v>
                </c:pt>
                <c:pt idx="8">
                  <c:v>3288957</c:v>
                </c:pt>
                <c:pt idx="9">
                  <c:v>3288957</c:v>
                </c:pt>
                <c:pt idx="10">
                  <c:v>3288953</c:v>
                </c:pt>
                <c:pt idx="11">
                  <c:v>3288949.5</c:v>
                </c:pt>
                <c:pt idx="12">
                  <c:v>3288946.5</c:v>
                </c:pt>
                <c:pt idx="13">
                  <c:v>3288942.5</c:v>
                </c:pt>
                <c:pt idx="14">
                  <c:v>3288938.5</c:v>
                </c:pt>
                <c:pt idx="15">
                  <c:v>3288935</c:v>
                </c:pt>
                <c:pt idx="16">
                  <c:v>3288931.5</c:v>
                </c:pt>
                <c:pt idx="17">
                  <c:v>3288927.5</c:v>
                </c:pt>
                <c:pt idx="18">
                  <c:v>3288927.5</c:v>
                </c:pt>
                <c:pt idx="19">
                  <c:v>3288931</c:v>
                </c:pt>
                <c:pt idx="20">
                  <c:v>3288935</c:v>
                </c:pt>
                <c:pt idx="21">
                  <c:v>3288938.5</c:v>
                </c:pt>
                <c:pt idx="22">
                  <c:v>3288942</c:v>
                </c:pt>
                <c:pt idx="23">
                  <c:v>3288945.5</c:v>
                </c:pt>
                <c:pt idx="24">
                  <c:v>3288949.5</c:v>
                </c:pt>
                <c:pt idx="25">
                  <c:v>3288953.5</c:v>
                </c:pt>
                <c:pt idx="26">
                  <c:v>3288957</c:v>
                </c:pt>
                <c:pt idx="27">
                  <c:v>3288956.5</c:v>
                </c:pt>
                <c:pt idx="28">
                  <c:v>3288949</c:v>
                </c:pt>
                <c:pt idx="29">
                  <c:v>3288945.5</c:v>
                </c:pt>
                <c:pt idx="30">
                  <c:v>3288942</c:v>
                </c:pt>
                <c:pt idx="31">
                  <c:v>3288938</c:v>
                </c:pt>
                <c:pt idx="32">
                  <c:v>3288934.5</c:v>
                </c:pt>
                <c:pt idx="33">
                  <c:v>3288931</c:v>
                </c:pt>
                <c:pt idx="34">
                  <c:v>3288927.5</c:v>
                </c:pt>
                <c:pt idx="35">
                  <c:v>3288931</c:v>
                </c:pt>
                <c:pt idx="36">
                  <c:v>3288934.5</c:v>
                </c:pt>
                <c:pt idx="37">
                  <c:v>3288938.5</c:v>
                </c:pt>
                <c:pt idx="38">
                  <c:v>3288942</c:v>
                </c:pt>
                <c:pt idx="39">
                  <c:v>3288945.5</c:v>
                </c:pt>
                <c:pt idx="40">
                  <c:v>3288949</c:v>
                </c:pt>
                <c:pt idx="41">
                  <c:v>3288953</c:v>
                </c:pt>
                <c:pt idx="42">
                  <c:v>3288956.5</c:v>
                </c:pt>
                <c:pt idx="43">
                  <c:v>3288956</c:v>
                </c:pt>
                <c:pt idx="44">
                  <c:v>3288952.5</c:v>
                </c:pt>
                <c:pt idx="45">
                  <c:v>3288949</c:v>
                </c:pt>
                <c:pt idx="46">
                  <c:v>3288945.5</c:v>
                </c:pt>
                <c:pt idx="47">
                  <c:v>3288942</c:v>
                </c:pt>
                <c:pt idx="48">
                  <c:v>3288938</c:v>
                </c:pt>
                <c:pt idx="49">
                  <c:v>3288934.5</c:v>
                </c:pt>
                <c:pt idx="50">
                  <c:v>3288930.5</c:v>
                </c:pt>
                <c:pt idx="51">
                  <c:v>3288927</c:v>
                </c:pt>
                <c:pt idx="52">
                  <c:v>3288927</c:v>
                </c:pt>
                <c:pt idx="53">
                  <c:v>3288930.5</c:v>
                </c:pt>
                <c:pt idx="54">
                  <c:v>3288934</c:v>
                </c:pt>
                <c:pt idx="55">
                  <c:v>3288938</c:v>
                </c:pt>
                <c:pt idx="56">
                  <c:v>3288941.5</c:v>
                </c:pt>
                <c:pt idx="57">
                  <c:v>3288945</c:v>
                </c:pt>
                <c:pt idx="58">
                  <c:v>3288949</c:v>
                </c:pt>
                <c:pt idx="59">
                  <c:v>3288956</c:v>
                </c:pt>
                <c:pt idx="60">
                  <c:v>3288956</c:v>
                </c:pt>
                <c:pt idx="61">
                  <c:v>3288952.5</c:v>
                </c:pt>
                <c:pt idx="62">
                  <c:v>3288948.5</c:v>
                </c:pt>
                <c:pt idx="63">
                  <c:v>3288941.5</c:v>
                </c:pt>
                <c:pt idx="64">
                  <c:v>3288938</c:v>
                </c:pt>
                <c:pt idx="65">
                  <c:v>3288934.5</c:v>
                </c:pt>
                <c:pt idx="66">
                  <c:v>3288930.5</c:v>
                </c:pt>
                <c:pt idx="67">
                  <c:v>3288927</c:v>
                </c:pt>
                <c:pt idx="68">
                  <c:v>3288924.5</c:v>
                </c:pt>
                <c:pt idx="69">
                  <c:v>3288928</c:v>
                </c:pt>
                <c:pt idx="70">
                  <c:v>3288931.5</c:v>
                </c:pt>
                <c:pt idx="71">
                  <c:v>3288935.5</c:v>
                </c:pt>
                <c:pt idx="72">
                  <c:v>3288939</c:v>
                </c:pt>
                <c:pt idx="73">
                  <c:v>3288942.5</c:v>
                </c:pt>
                <c:pt idx="74">
                  <c:v>3288946.5</c:v>
                </c:pt>
                <c:pt idx="75">
                  <c:v>3288950</c:v>
                </c:pt>
                <c:pt idx="76">
                  <c:v>3288953.5</c:v>
                </c:pt>
                <c:pt idx="77">
                  <c:v>3288957.5</c:v>
                </c:pt>
                <c:pt idx="78">
                  <c:v>3288961</c:v>
                </c:pt>
                <c:pt idx="79">
                  <c:v>3288924</c:v>
                </c:pt>
                <c:pt idx="80">
                  <c:v>3288921.5</c:v>
                </c:pt>
                <c:pt idx="81">
                  <c:v>3288924</c:v>
                </c:pt>
                <c:pt idx="82">
                  <c:v>3288921.5</c:v>
                </c:pt>
                <c:pt idx="83">
                  <c:v>3288923.5</c:v>
                </c:pt>
                <c:pt idx="84">
                  <c:v>3288959.5</c:v>
                </c:pt>
                <c:pt idx="85">
                  <c:v>3288923.5</c:v>
                </c:pt>
                <c:pt idx="86">
                  <c:v>3288963.5</c:v>
                </c:pt>
                <c:pt idx="87">
                  <c:v>3288923.5</c:v>
                </c:pt>
                <c:pt idx="88">
                  <c:v>3288963.5</c:v>
                </c:pt>
                <c:pt idx="89">
                  <c:v>3288923.5</c:v>
                </c:pt>
                <c:pt idx="90">
                  <c:v>3288959.5</c:v>
                </c:pt>
                <c:pt idx="91">
                  <c:v>3288923.5</c:v>
                </c:pt>
                <c:pt idx="92">
                  <c:v>3288959.5</c:v>
                </c:pt>
                <c:pt idx="93">
                  <c:v>3288963.5</c:v>
                </c:pt>
                <c:pt idx="94">
                  <c:v>3288923.5</c:v>
                </c:pt>
                <c:pt idx="95">
                  <c:v>3288937.5</c:v>
                </c:pt>
                <c:pt idx="96">
                  <c:v>3288944.5</c:v>
                </c:pt>
                <c:pt idx="97">
                  <c:v>3288952.5</c:v>
                </c:pt>
                <c:pt idx="98">
                  <c:v>3288960</c:v>
                </c:pt>
                <c:pt idx="99">
                  <c:v>3288959.5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FDC-4DC3-BC57-57EE8BF78A3B}"/>
            </c:ext>
          </c:extLst>
        </c:ser>
        <c:ser>
          <c:idx val="0"/>
          <c:order val="1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>
                  <a:shade val="76000"/>
                </a:schemeClr>
              </a:outerShdw>
            </a:effectLst>
          </c:spPr>
          <c:marker>
            <c:symbol val="circle"/>
            <c:size val="6"/>
            <c:spPr>
              <a:solidFill>
                <a:srgbClr val="FF0000"/>
              </a:solidFill>
              <a:ln w="22225">
                <a:noFill/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341BCBF-AEE1-4DAC-BA57-C2FA5D9C5F7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6FDC-4DC3-BC57-57EE8BF78A3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0C2653C-77EE-4ABE-BFCD-EC25D99AB0D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FDC-4DC3-BC57-57EE8BF78A3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927F6C8-CD49-4A59-9010-515EFF4C655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6FDC-4DC3-BC57-57EE8BF78A3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920F603-8D22-49C0-B9FF-5915571E31E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6FDC-4DC3-BC57-57EE8BF78A3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0A26BE9-4951-49D5-BCF0-431E2F28E4E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6FDC-4DC3-BC57-57EE8BF78A3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E6B928E-647E-4502-B85A-A4174ECE255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6FDC-4DC3-BC57-57EE8BF78A3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3D22F0B-C21C-4933-8338-1D551A91799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6FDC-4DC3-BC57-57EE8BF78A3B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ECA1A5B-C73F-4ED2-83A7-2EAA06F14E3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6FDC-4DC3-BC57-57EE8BF78A3B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3BE2AC3-603D-4494-9E25-4ED64E77100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6FDC-4DC3-BC57-57EE8BF78A3B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FF60505B-101A-4AF2-B3CE-AF692BC0D41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6FDC-4DC3-BC57-57EE8BF78A3B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760828A-1265-48DE-BF9E-D6F34AA546D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6FDC-4DC3-BC57-57EE8BF78A3B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0E5B01DF-C160-4444-99E3-7E6D6EB760B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6FDC-4DC3-BC57-57EE8BF78A3B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E305203-1507-4601-A481-310FA3C5EF9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6FDC-4DC3-BC57-57EE8BF78A3B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841EB52E-03D8-47B3-A06D-6C3AC80E232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6FDC-4DC3-BC57-57EE8BF78A3B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EE486B51-2A2E-445E-9C1D-77B090063B6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6FDC-4DC3-BC57-57EE8BF78A3B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8BE9234-E482-472B-BD2A-BCEF08911EE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6FDC-4DC3-BC57-57EE8BF78A3B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B8764333-5B55-484A-B73C-8EFBF426012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6FDC-4DC3-BC57-57EE8BF78A3B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22297AEC-7E62-4B0F-B4C0-CF2B2E7D664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6FDC-4DC3-BC57-57EE8BF78A3B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0FC23F95-D747-4832-A9B1-9278D15605E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6FDC-4DC3-BC57-57EE8BF78A3B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64EAEF19-44D6-4506-A700-B064E43E41A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6FDC-4DC3-BC57-57EE8BF78A3B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9E692F2D-1F08-4642-B71A-1AAD2F5432C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6FDC-4DC3-BC57-57EE8BF78A3B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3B32B6B-BBCC-4B18-ABF2-C3C21BE6027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6FDC-4DC3-BC57-57EE8BF78A3B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66CB54EC-0B2F-4111-B976-66A9BE8C935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6FDC-4DC3-BC57-57EE8BF78A3B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0A927AFA-2D17-485A-B99F-D48610E08CA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6FDC-4DC3-BC57-57EE8BF78A3B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5ED2ACB7-E135-4E33-BD42-1EFC6662AF9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6FDC-4DC3-BC57-57EE8BF78A3B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7CEFBF71-40AA-424A-BF71-4CD76841B41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6FDC-4DC3-BC57-57EE8BF78A3B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0F44FF0C-9177-4F54-8E95-4953E32C89F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6FDC-4DC3-BC57-57EE8BF78A3B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6B0491A7-1340-47AE-8394-E8F1BAED6E9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6FDC-4DC3-BC57-57EE8BF78A3B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C5AE1C6E-8567-4396-8D83-853362E5997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6FDC-4DC3-BC57-57EE8BF78A3B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0B91770F-573F-4BED-BF6F-5263A509CE2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6FDC-4DC3-BC57-57EE8BF78A3B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A94A667B-4D35-4664-AC10-102D505A4E8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6FDC-4DC3-BC57-57EE8BF78A3B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26DADBA2-D0F7-46A2-BFD5-B20A0AAC4DE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6FDC-4DC3-BC57-57EE8BF78A3B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11232DEA-3CBC-48E8-8807-36A2F325A58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6FDC-4DC3-BC57-57EE8BF78A3B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589D627D-E4F7-48BE-A4B1-534E25D484F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2-6FDC-4DC3-BC57-57EE8BF78A3B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18CC0107-09EA-4F6F-809C-A2E77D9DCF6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6FDC-4DC3-BC57-57EE8BF78A3B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EC3FB2F0-0F86-4416-8CE3-18CC13EC7D4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6FDC-4DC3-BC57-57EE8BF78A3B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F85DC691-5FDB-4F97-A7B5-960EA3326F8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6FDC-4DC3-BC57-57EE8BF78A3B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A4CA1C12-76E5-4F5B-AF72-8BA07299303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6-6FDC-4DC3-BC57-57EE8BF78A3B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57E03939-B949-40F0-9E38-E58A661FC62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7-6FDC-4DC3-BC57-57EE8BF78A3B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8AC4BAE2-5979-4EBE-9529-060AC017969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8-6FDC-4DC3-BC57-57EE8BF78A3B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2F6CE930-83D3-416B-80B7-BCD6497C99D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9-6FDC-4DC3-BC57-57EE8BF78A3B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2AD2A6B2-B321-4C94-B335-8C0D8F10E8D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A-6FDC-4DC3-BC57-57EE8BF78A3B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90525FCB-921D-4DF2-9FF9-FD28594010B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6FDC-4DC3-BC57-57EE8BF78A3B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4245696B-D36D-44A2-92FE-0548A9ECF1B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C-6FDC-4DC3-BC57-57EE8BF78A3B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E65CB34D-E4CD-479D-8565-E977FC3FC01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6FDC-4DC3-BC57-57EE8BF78A3B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E6504C36-C0F6-414B-9ADE-96A0972F820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E-6FDC-4DC3-BC57-57EE8BF78A3B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F3EB54BD-605C-4234-985A-95E775D24BA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F-6FDC-4DC3-BC57-57EE8BF78A3B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2047C9A7-77F0-4569-90CF-7D24DE2CF15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0-6FDC-4DC3-BC57-57EE8BF78A3B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DB469601-04D9-4BE6-B8AF-9A0F9CCED57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1-6FDC-4DC3-BC57-57EE8BF78A3B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6FA4E087-47F2-49D0-A47E-66126C8AB40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2-6FDC-4DC3-BC57-57EE8BF78A3B}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C17DB91C-3AB6-495D-B9D0-DA2E3CED115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3-6FDC-4DC3-BC57-57EE8BF78A3B}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E7E473B9-209B-47AA-8FE7-D0F40BD29D3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4-6FDC-4DC3-BC57-57EE8BF78A3B}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32A1E225-3591-4A2F-A50B-A108E7B5379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5-6FDC-4DC3-BC57-57EE8BF78A3B}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9C14659A-8A55-46C6-9ED5-131AC230CCB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6-6FDC-4DC3-BC57-57EE8BF78A3B}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EDF1914B-49B3-4AD0-82D9-C1ED70AB58A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7-6FDC-4DC3-BC57-57EE8BF78A3B}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C5E59934-95A0-43E4-9572-748B3CACF95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8-6FDC-4DC3-BC57-57EE8BF78A3B}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FD26D329-5613-4CA7-BACE-20A71E68518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9-6FDC-4DC3-BC57-57EE8BF78A3B}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EE61C85E-CF6A-4CED-AC0A-7FECD594A38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A-6FDC-4DC3-BC57-57EE8BF78A3B}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8A93E5CB-78D2-4E80-9FF6-16907931A30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B-6FDC-4DC3-BC57-57EE8BF78A3B}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49FFC6B2-E9D5-4275-974C-63064745CE8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C-6FDC-4DC3-BC57-57EE8BF78A3B}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2B1B1EF2-031F-4B19-92F2-0CF4D7CC4FA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D-6FDC-4DC3-BC57-57EE8BF78A3B}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3643C379-D586-42CA-983F-BA3BCDFFD20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E-6FDC-4DC3-BC57-57EE8BF78A3B}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fld id="{16AA08DC-2CEF-4CAA-BB78-1291D8852E6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F-6FDC-4DC3-BC57-57EE8BF78A3B}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fld id="{E3E8DE7C-9CE6-46E4-AB32-33944686571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0-6FDC-4DC3-BC57-57EE8BF78A3B}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fld id="{E66A3983-A437-4927-B60F-90FCE642ABE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1-6FDC-4DC3-BC57-57EE8BF78A3B}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fld id="{D3FE5A3D-C666-45DC-8256-B273FC0F83F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2-6FDC-4DC3-BC57-57EE8BF78A3B}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fld id="{541D5B6C-C108-4E53-A61F-9B2B6E96A25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3-6FDC-4DC3-BC57-57EE8BF78A3B}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fld id="{A893343D-0822-43F5-B9B5-E3949EF473D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4-6FDC-4DC3-BC57-57EE8BF78A3B}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fld id="{B7142651-35EF-48B1-94EE-5E219BD50EE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5-6FDC-4DC3-BC57-57EE8BF78A3B}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fld id="{B46AD0BF-5DD3-4A6F-BE18-02A1F5A2A62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6-6FDC-4DC3-BC57-57EE8BF78A3B}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fld id="{74258209-2BF7-4610-B79B-EE96CCE5EAD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7-6FDC-4DC3-BC57-57EE8BF78A3B}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fld id="{F44B2C9B-B8FD-4D8E-9A5F-BF8ED846903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8-6FDC-4DC3-BC57-57EE8BF78A3B}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fld id="{520A0BF6-EF6B-452B-8DC4-96EBD706732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9-6FDC-4DC3-BC57-57EE8BF78A3B}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fld id="{A4328F03-898D-4B7F-B050-1982869F68D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A-6FDC-4DC3-BC57-57EE8BF78A3B}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fld id="{0D5F8C65-349F-4902-A3ED-182ACCDCE21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B-6FDC-4DC3-BC57-57EE8BF78A3B}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fld id="{A0FDC44F-04AC-4381-B4C7-121124D25D3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C-6FDC-4DC3-BC57-57EE8BF78A3B}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fld id="{B6372068-C0CF-47ED-AC23-CE30EE3938B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D-6FDC-4DC3-BC57-57EE8BF78A3B}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fld id="{CEAF1548-DE6D-4D17-8B08-575265F02D9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E-6FDC-4DC3-BC57-57EE8BF78A3B}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fld id="{892B22BB-CAE8-47BF-8CFF-F74CE8EA228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4F-6FDC-4DC3-BC57-57EE8BF78A3B}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fld id="{35F7420C-6752-48CA-A4B6-E41653C032A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0-6FDC-4DC3-BC57-57EE8BF78A3B}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fld id="{D55811FC-CFF2-4894-9376-5D8A25C4432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1-6FDC-4DC3-BC57-57EE8BF78A3B}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fld id="{B2322426-A513-4485-94E5-CA8E442E433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2-6FDC-4DC3-BC57-57EE8BF78A3B}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fld id="{AA162F97-720B-4FF3-BA7D-ABBBC3005D8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3-6FDC-4DC3-BC57-57EE8BF78A3B}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fld id="{90BF4D00-ACDC-4838-9DD8-667C637C3CF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4-6FDC-4DC3-BC57-57EE8BF78A3B}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fld id="{ECE81FC7-074B-4B22-9DA6-11BA8C8A69C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5-6FDC-4DC3-BC57-57EE8BF78A3B}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fld id="{BBC3346A-C1B3-4FFC-B7C6-DA41DE68A32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6-6FDC-4DC3-BC57-57EE8BF78A3B}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fld id="{50547945-07AF-48D5-B4EB-B498947D631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7-6FDC-4DC3-BC57-57EE8BF78A3B}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fld id="{37D0EE77-B2B0-4700-B937-0C796092CE9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8-6FDC-4DC3-BC57-57EE8BF78A3B}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fld id="{35A62033-81BB-4186-9C50-16160F5B72A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9-6FDC-4DC3-BC57-57EE8BF78A3B}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fld id="{F91E8959-00E4-46A7-B70E-2FB98699187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A-6FDC-4DC3-BC57-57EE8BF78A3B}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fld id="{AF177F05-5B60-4A70-906D-D8888B1F203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B-6FDC-4DC3-BC57-57EE8BF78A3B}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fld id="{477B38F9-586A-4FFD-B256-0CBA2DCC97B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C-6FDC-4DC3-BC57-57EE8BF78A3B}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fld id="{77C15B4D-D4CE-457F-84FF-A7B576385D4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D-6FDC-4DC3-BC57-57EE8BF78A3B}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fld id="{561237DA-ED58-47CC-AE06-1252379EA87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E-6FDC-4DC3-BC57-57EE8BF78A3B}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fld id="{5A0B4D8D-47D3-489D-B6CD-B601A7CEBC2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5F-6FDC-4DC3-BC57-57EE8BF78A3B}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fld id="{7DACDFB2-1CB5-4453-B052-4A0871C9D6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60-6FDC-4DC3-BC57-57EE8BF78A3B}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fld id="{6980A367-638B-4C2F-A631-73A922C4834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61-6FDC-4DC3-BC57-57EE8BF78A3B}"/>
                </c:ext>
              </c:extLst>
            </c:dLbl>
            <c:dLbl>
              <c:idx val="97"/>
              <c:tx>
                <c:rich>
                  <a:bodyPr/>
                  <a:lstStyle/>
                  <a:p>
                    <a:fld id="{4AE1BC11-841C-407E-80B2-8719CD5CF12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62-6FDC-4DC3-BC57-57EE8BF78A3B}"/>
                </c:ext>
              </c:extLst>
            </c:dLbl>
            <c:dLbl>
              <c:idx val="98"/>
              <c:tx>
                <c:rich>
                  <a:bodyPr/>
                  <a:lstStyle/>
                  <a:p>
                    <a:fld id="{0787DE48-1980-4652-BE8B-3DAE8A1F0F5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63-6FDC-4DC3-BC57-57EE8BF78A3B}"/>
                </c:ext>
              </c:extLst>
            </c:dLbl>
            <c:dLbl>
              <c:idx val="99"/>
              <c:tx>
                <c:rich>
                  <a:bodyPr/>
                  <a:lstStyle/>
                  <a:p>
                    <a:fld id="{DF6E4DF0-6249-4664-BE81-EA694CF1E1C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64-6FDC-4DC3-BC57-57EE8BF78A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t0wg4!$G$2:$G$101</c:f>
              <c:numCache>
                <c:formatCode>General</c:formatCode>
                <c:ptCount val="100"/>
                <c:pt idx="0">
                  <c:v>362925.15</c:v>
                </c:pt>
                <c:pt idx="1">
                  <c:v>362925.05</c:v>
                </c:pt>
                <c:pt idx="2">
                  <c:v>362924.95</c:v>
                </c:pt>
                <c:pt idx="3">
                  <c:v>362925.05</c:v>
                </c:pt>
                <c:pt idx="4">
                  <c:v>362925.05</c:v>
                </c:pt>
                <c:pt idx="5">
                  <c:v>362924.85</c:v>
                </c:pt>
                <c:pt idx="6">
                  <c:v>362925.05</c:v>
                </c:pt>
                <c:pt idx="7">
                  <c:v>362925.15</c:v>
                </c:pt>
                <c:pt idx="8">
                  <c:v>362925.05</c:v>
                </c:pt>
                <c:pt idx="9">
                  <c:v>362928.75</c:v>
                </c:pt>
                <c:pt idx="10">
                  <c:v>362928.65</c:v>
                </c:pt>
                <c:pt idx="11">
                  <c:v>362928.75</c:v>
                </c:pt>
                <c:pt idx="12">
                  <c:v>362928.65</c:v>
                </c:pt>
                <c:pt idx="13">
                  <c:v>362928.55</c:v>
                </c:pt>
                <c:pt idx="14">
                  <c:v>362928.75</c:v>
                </c:pt>
                <c:pt idx="15">
                  <c:v>362928.85</c:v>
                </c:pt>
                <c:pt idx="16">
                  <c:v>362928.95</c:v>
                </c:pt>
                <c:pt idx="17">
                  <c:v>362928.65</c:v>
                </c:pt>
                <c:pt idx="18">
                  <c:v>362932.25</c:v>
                </c:pt>
                <c:pt idx="19">
                  <c:v>362932.15</c:v>
                </c:pt>
                <c:pt idx="20">
                  <c:v>362932.45</c:v>
                </c:pt>
                <c:pt idx="21">
                  <c:v>362932.55</c:v>
                </c:pt>
                <c:pt idx="22">
                  <c:v>362932.45</c:v>
                </c:pt>
                <c:pt idx="23">
                  <c:v>362932.15</c:v>
                </c:pt>
                <c:pt idx="24">
                  <c:v>362932.25</c:v>
                </c:pt>
                <c:pt idx="25">
                  <c:v>362932.45</c:v>
                </c:pt>
                <c:pt idx="26">
                  <c:v>362932.35</c:v>
                </c:pt>
                <c:pt idx="27">
                  <c:v>362935.95</c:v>
                </c:pt>
                <c:pt idx="28">
                  <c:v>362935.95</c:v>
                </c:pt>
                <c:pt idx="29">
                  <c:v>362936.15</c:v>
                </c:pt>
                <c:pt idx="30">
                  <c:v>362936.15</c:v>
                </c:pt>
                <c:pt idx="31">
                  <c:v>362936.05</c:v>
                </c:pt>
                <c:pt idx="32">
                  <c:v>362936.05</c:v>
                </c:pt>
                <c:pt idx="33">
                  <c:v>362936.25</c:v>
                </c:pt>
                <c:pt idx="34">
                  <c:v>362936.05</c:v>
                </c:pt>
                <c:pt idx="35">
                  <c:v>362939.65</c:v>
                </c:pt>
                <c:pt idx="36">
                  <c:v>362939.65</c:v>
                </c:pt>
                <c:pt idx="37">
                  <c:v>362939.75</c:v>
                </c:pt>
                <c:pt idx="38">
                  <c:v>362939.85</c:v>
                </c:pt>
                <c:pt idx="39">
                  <c:v>362939.75</c:v>
                </c:pt>
                <c:pt idx="40">
                  <c:v>362939.75</c:v>
                </c:pt>
                <c:pt idx="41">
                  <c:v>362940.05</c:v>
                </c:pt>
                <c:pt idx="42">
                  <c:v>362939.95</c:v>
                </c:pt>
                <c:pt idx="43">
                  <c:v>362943.35</c:v>
                </c:pt>
                <c:pt idx="44">
                  <c:v>362943.45</c:v>
                </c:pt>
                <c:pt idx="45">
                  <c:v>362943.35</c:v>
                </c:pt>
                <c:pt idx="46">
                  <c:v>362943.25</c:v>
                </c:pt>
                <c:pt idx="47">
                  <c:v>362943.25</c:v>
                </c:pt>
                <c:pt idx="48">
                  <c:v>362943.45</c:v>
                </c:pt>
                <c:pt idx="49">
                  <c:v>362943.25</c:v>
                </c:pt>
                <c:pt idx="50">
                  <c:v>362943.25</c:v>
                </c:pt>
                <c:pt idx="51">
                  <c:v>362943.25</c:v>
                </c:pt>
                <c:pt idx="52">
                  <c:v>362947.15</c:v>
                </c:pt>
                <c:pt idx="53">
                  <c:v>362946.95</c:v>
                </c:pt>
                <c:pt idx="54">
                  <c:v>362946.65</c:v>
                </c:pt>
                <c:pt idx="55">
                  <c:v>362946.95</c:v>
                </c:pt>
                <c:pt idx="56">
                  <c:v>362946.75</c:v>
                </c:pt>
                <c:pt idx="57">
                  <c:v>362946.75</c:v>
                </c:pt>
                <c:pt idx="58">
                  <c:v>362946.75</c:v>
                </c:pt>
                <c:pt idx="59">
                  <c:v>362947.05</c:v>
                </c:pt>
                <c:pt idx="60">
                  <c:v>362950.65</c:v>
                </c:pt>
                <c:pt idx="61">
                  <c:v>362950.55</c:v>
                </c:pt>
                <c:pt idx="62">
                  <c:v>362950.75</c:v>
                </c:pt>
                <c:pt idx="63">
                  <c:v>362950.55</c:v>
                </c:pt>
                <c:pt idx="64">
                  <c:v>362950.85</c:v>
                </c:pt>
                <c:pt idx="65">
                  <c:v>362950.55</c:v>
                </c:pt>
                <c:pt idx="66">
                  <c:v>362950.65</c:v>
                </c:pt>
                <c:pt idx="67">
                  <c:v>362950.65</c:v>
                </c:pt>
                <c:pt idx="68">
                  <c:v>362921.05</c:v>
                </c:pt>
                <c:pt idx="69">
                  <c:v>362921.25</c:v>
                </c:pt>
                <c:pt idx="70">
                  <c:v>362921.15</c:v>
                </c:pt>
                <c:pt idx="71">
                  <c:v>362921.55</c:v>
                </c:pt>
                <c:pt idx="72">
                  <c:v>362921.35</c:v>
                </c:pt>
                <c:pt idx="73">
                  <c:v>362921.35</c:v>
                </c:pt>
                <c:pt idx="74">
                  <c:v>362921.35</c:v>
                </c:pt>
                <c:pt idx="75">
                  <c:v>362921.05</c:v>
                </c:pt>
                <c:pt idx="76">
                  <c:v>362921.35</c:v>
                </c:pt>
                <c:pt idx="77">
                  <c:v>362921.25</c:v>
                </c:pt>
                <c:pt idx="78">
                  <c:v>362921.55</c:v>
                </c:pt>
                <c:pt idx="79">
                  <c:v>362928.75</c:v>
                </c:pt>
                <c:pt idx="80">
                  <c:v>362934.15</c:v>
                </c:pt>
                <c:pt idx="81">
                  <c:v>362932.55</c:v>
                </c:pt>
                <c:pt idx="82">
                  <c:v>362935.35</c:v>
                </c:pt>
                <c:pt idx="83">
                  <c:v>362935.75</c:v>
                </c:pt>
                <c:pt idx="84">
                  <c:v>362937.85</c:v>
                </c:pt>
                <c:pt idx="85">
                  <c:v>362939.75</c:v>
                </c:pt>
                <c:pt idx="86">
                  <c:v>362940.05</c:v>
                </c:pt>
                <c:pt idx="87">
                  <c:v>362943.25</c:v>
                </c:pt>
                <c:pt idx="88">
                  <c:v>362943.55</c:v>
                </c:pt>
                <c:pt idx="89">
                  <c:v>362946.95</c:v>
                </c:pt>
                <c:pt idx="90">
                  <c:v>362946.85</c:v>
                </c:pt>
                <c:pt idx="91">
                  <c:v>362950.65</c:v>
                </c:pt>
                <c:pt idx="92">
                  <c:v>362950.65</c:v>
                </c:pt>
                <c:pt idx="93">
                  <c:v>362950.65</c:v>
                </c:pt>
                <c:pt idx="94">
                  <c:v>362955.75</c:v>
                </c:pt>
                <c:pt idx="95">
                  <c:v>362955.55</c:v>
                </c:pt>
                <c:pt idx="96">
                  <c:v>362955.25</c:v>
                </c:pt>
                <c:pt idx="97">
                  <c:v>362955.05</c:v>
                </c:pt>
                <c:pt idx="98">
                  <c:v>362955.05</c:v>
                </c:pt>
                <c:pt idx="99">
                  <c:v>362957.45</c:v>
                </c:pt>
              </c:numCache>
            </c:numRef>
          </c:xVal>
          <c:yVal>
            <c:numRef>
              <c:f>t0wg4!$H$2:$H$101</c:f>
              <c:numCache>
                <c:formatCode>General</c:formatCode>
                <c:ptCount val="100"/>
                <c:pt idx="0">
                  <c:v>3288927.85</c:v>
                </c:pt>
                <c:pt idx="1">
                  <c:v>3288931.15</c:v>
                </c:pt>
                <c:pt idx="2">
                  <c:v>3288934.95</c:v>
                </c:pt>
                <c:pt idx="3">
                  <c:v>3288939.25</c:v>
                </c:pt>
                <c:pt idx="4">
                  <c:v>3288942.65</c:v>
                </c:pt>
                <c:pt idx="5">
                  <c:v>3288946.05</c:v>
                </c:pt>
                <c:pt idx="6">
                  <c:v>3288949.65</c:v>
                </c:pt>
                <c:pt idx="7">
                  <c:v>3288953.55</c:v>
                </c:pt>
                <c:pt idx="8">
                  <c:v>3288957.15</c:v>
                </c:pt>
                <c:pt idx="9">
                  <c:v>3288956.85</c:v>
                </c:pt>
                <c:pt idx="10">
                  <c:v>3288953.05</c:v>
                </c:pt>
                <c:pt idx="11">
                  <c:v>3288949.45</c:v>
                </c:pt>
                <c:pt idx="12">
                  <c:v>3288946.25</c:v>
                </c:pt>
                <c:pt idx="13">
                  <c:v>3288942.35</c:v>
                </c:pt>
                <c:pt idx="14">
                  <c:v>3288938.35</c:v>
                </c:pt>
                <c:pt idx="15">
                  <c:v>3288934.85</c:v>
                </c:pt>
                <c:pt idx="16">
                  <c:v>3288931.35</c:v>
                </c:pt>
                <c:pt idx="17">
                  <c:v>3288927.55</c:v>
                </c:pt>
                <c:pt idx="18">
                  <c:v>3288927.45</c:v>
                </c:pt>
                <c:pt idx="19">
                  <c:v>3288931.05</c:v>
                </c:pt>
                <c:pt idx="20">
                  <c:v>3288934.75</c:v>
                </c:pt>
                <c:pt idx="21">
                  <c:v>3288938.45</c:v>
                </c:pt>
                <c:pt idx="22">
                  <c:v>3288941.95</c:v>
                </c:pt>
                <c:pt idx="23">
                  <c:v>3288945.55</c:v>
                </c:pt>
                <c:pt idx="24">
                  <c:v>3288949.45</c:v>
                </c:pt>
                <c:pt idx="25">
                  <c:v>3288953.25</c:v>
                </c:pt>
                <c:pt idx="26">
                  <c:v>3288956.95</c:v>
                </c:pt>
                <c:pt idx="27">
                  <c:v>3288956.25</c:v>
                </c:pt>
                <c:pt idx="28">
                  <c:v>3288949.15</c:v>
                </c:pt>
                <c:pt idx="29">
                  <c:v>3288945.45</c:v>
                </c:pt>
                <c:pt idx="30">
                  <c:v>3288941.95</c:v>
                </c:pt>
                <c:pt idx="31">
                  <c:v>3288938.15</c:v>
                </c:pt>
                <c:pt idx="32">
                  <c:v>3288934.55</c:v>
                </c:pt>
                <c:pt idx="33">
                  <c:v>3288931.15</c:v>
                </c:pt>
                <c:pt idx="34">
                  <c:v>3288927.35</c:v>
                </c:pt>
                <c:pt idx="35">
                  <c:v>3288930.85</c:v>
                </c:pt>
                <c:pt idx="36">
                  <c:v>3288934.45</c:v>
                </c:pt>
                <c:pt idx="37">
                  <c:v>3288938.25</c:v>
                </c:pt>
                <c:pt idx="38">
                  <c:v>3288941.85</c:v>
                </c:pt>
                <c:pt idx="39">
                  <c:v>3288945.25</c:v>
                </c:pt>
                <c:pt idx="40">
                  <c:v>3288949.05</c:v>
                </c:pt>
                <c:pt idx="41">
                  <c:v>3288952.75</c:v>
                </c:pt>
                <c:pt idx="42">
                  <c:v>3288956.65</c:v>
                </c:pt>
                <c:pt idx="43">
                  <c:v>3288956.15</c:v>
                </c:pt>
                <c:pt idx="44">
                  <c:v>3288952.65</c:v>
                </c:pt>
                <c:pt idx="45">
                  <c:v>3288948.95</c:v>
                </c:pt>
                <c:pt idx="46">
                  <c:v>3288945.55</c:v>
                </c:pt>
                <c:pt idx="47">
                  <c:v>3288941.75</c:v>
                </c:pt>
                <c:pt idx="48">
                  <c:v>3288938.05</c:v>
                </c:pt>
                <c:pt idx="49">
                  <c:v>3288934.45</c:v>
                </c:pt>
                <c:pt idx="50">
                  <c:v>3288930.45</c:v>
                </c:pt>
                <c:pt idx="51">
                  <c:v>3288927.15</c:v>
                </c:pt>
                <c:pt idx="52">
                  <c:v>3288926.85</c:v>
                </c:pt>
                <c:pt idx="53">
                  <c:v>3288930.55</c:v>
                </c:pt>
                <c:pt idx="54">
                  <c:v>3288933.95</c:v>
                </c:pt>
                <c:pt idx="55">
                  <c:v>3288937.85</c:v>
                </c:pt>
                <c:pt idx="56">
                  <c:v>3288941.55</c:v>
                </c:pt>
                <c:pt idx="57">
                  <c:v>3288945.15</c:v>
                </c:pt>
                <c:pt idx="58">
                  <c:v>3288948.95</c:v>
                </c:pt>
                <c:pt idx="59">
                  <c:v>3288956.15</c:v>
                </c:pt>
                <c:pt idx="60">
                  <c:v>3288956.15</c:v>
                </c:pt>
                <c:pt idx="61">
                  <c:v>3288952.35</c:v>
                </c:pt>
                <c:pt idx="62">
                  <c:v>3288948.65</c:v>
                </c:pt>
                <c:pt idx="63">
                  <c:v>3288941.45</c:v>
                </c:pt>
                <c:pt idx="64">
                  <c:v>3288938.05</c:v>
                </c:pt>
                <c:pt idx="65">
                  <c:v>3288934.35</c:v>
                </c:pt>
                <c:pt idx="66">
                  <c:v>3288930.55</c:v>
                </c:pt>
                <c:pt idx="67">
                  <c:v>3288926.85</c:v>
                </c:pt>
                <c:pt idx="68">
                  <c:v>3288924.45</c:v>
                </c:pt>
                <c:pt idx="69">
                  <c:v>3288928.05</c:v>
                </c:pt>
                <c:pt idx="70">
                  <c:v>3288931.55</c:v>
                </c:pt>
                <c:pt idx="71">
                  <c:v>3288935.45</c:v>
                </c:pt>
                <c:pt idx="72">
                  <c:v>3288938.95</c:v>
                </c:pt>
                <c:pt idx="73">
                  <c:v>3288942.55</c:v>
                </c:pt>
                <c:pt idx="74">
                  <c:v>3288946.25</c:v>
                </c:pt>
                <c:pt idx="75">
                  <c:v>3288950.05</c:v>
                </c:pt>
                <c:pt idx="76">
                  <c:v>3288953.65</c:v>
                </c:pt>
                <c:pt idx="77">
                  <c:v>3288957.35</c:v>
                </c:pt>
                <c:pt idx="78">
                  <c:v>3288960.95</c:v>
                </c:pt>
                <c:pt idx="79">
                  <c:v>3288923.95</c:v>
                </c:pt>
                <c:pt idx="80">
                  <c:v>3288921.65</c:v>
                </c:pt>
                <c:pt idx="81">
                  <c:v>3288923.85</c:v>
                </c:pt>
                <c:pt idx="82">
                  <c:v>3288921.65</c:v>
                </c:pt>
                <c:pt idx="83">
                  <c:v>3288923.55</c:v>
                </c:pt>
                <c:pt idx="84">
                  <c:v>3288959.45</c:v>
                </c:pt>
                <c:pt idx="85">
                  <c:v>3288923.65</c:v>
                </c:pt>
                <c:pt idx="86">
                  <c:v>3288963.45</c:v>
                </c:pt>
                <c:pt idx="87">
                  <c:v>3288923.45</c:v>
                </c:pt>
                <c:pt idx="88">
                  <c:v>3288963.45</c:v>
                </c:pt>
                <c:pt idx="89">
                  <c:v>3288923.35</c:v>
                </c:pt>
                <c:pt idx="90">
                  <c:v>3288959.55</c:v>
                </c:pt>
                <c:pt idx="91">
                  <c:v>3288923.25</c:v>
                </c:pt>
                <c:pt idx="92">
                  <c:v>3288959.65</c:v>
                </c:pt>
                <c:pt idx="93">
                  <c:v>3288963.45</c:v>
                </c:pt>
                <c:pt idx="94">
                  <c:v>3288923.25</c:v>
                </c:pt>
                <c:pt idx="95">
                  <c:v>3288937.55</c:v>
                </c:pt>
                <c:pt idx="96">
                  <c:v>3288944.65</c:v>
                </c:pt>
                <c:pt idx="97">
                  <c:v>3288952.35</c:v>
                </c:pt>
                <c:pt idx="98">
                  <c:v>3288959.75</c:v>
                </c:pt>
                <c:pt idx="99">
                  <c:v>3288959.55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t0wg4!$A$2:$A$101</c15:f>
                <c15:dlblRangeCache>
                  <c:ptCount val="100"/>
                  <c:pt idx="0">
                    <c:v>83</c:v>
                  </c:pt>
                  <c:pt idx="1">
                    <c:v>75</c:v>
                  </c:pt>
                  <c:pt idx="2">
                    <c:v>65</c:v>
                  </c:pt>
                  <c:pt idx="3">
                    <c:v>54</c:v>
                  </c:pt>
                  <c:pt idx="4">
                    <c:v>45</c:v>
                  </c:pt>
                  <c:pt idx="5">
                    <c:v>38</c:v>
                  </c:pt>
                  <c:pt idx="6">
                    <c:v>28</c:v>
                  </c:pt>
                  <c:pt idx="7">
                    <c:v>20</c:v>
                  </c:pt>
                  <c:pt idx="8">
                    <c:v>11</c:v>
                  </c:pt>
                  <c:pt idx="9">
                    <c:v>13</c:v>
                  </c:pt>
                  <c:pt idx="10">
                    <c:v>22</c:v>
                  </c:pt>
                  <c:pt idx="11">
                    <c:v>29</c:v>
                  </c:pt>
                  <c:pt idx="12">
                    <c:v>37</c:v>
                  </c:pt>
                  <c:pt idx="13">
                    <c:v>47</c:v>
                  </c:pt>
                  <c:pt idx="14">
                    <c:v>57</c:v>
                  </c:pt>
                  <c:pt idx="15">
                    <c:v>66</c:v>
                  </c:pt>
                  <c:pt idx="16">
                    <c:v>74</c:v>
                  </c:pt>
                  <c:pt idx="17">
                    <c:v>84</c:v>
                  </c:pt>
                  <c:pt idx="18">
                    <c:v>85</c:v>
                  </c:pt>
                  <c:pt idx="19">
                    <c:v>77</c:v>
                  </c:pt>
                  <c:pt idx="20">
                    <c:v>67</c:v>
                  </c:pt>
                  <c:pt idx="21">
                    <c:v>56</c:v>
                  </c:pt>
                  <c:pt idx="22">
                    <c:v>48</c:v>
                  </c:pt>
                  <c:pt idx="23">
                    <c:v>39</c:v>
                  </c:pt>
                  <c:pt idx="24">
                    <c:v>30</c:v>
                  </c:pt>
                  <c:pt idx="25">
                    <c:v>21</c:v>
                  </c:pt>
                  <c:pt idx="26">
                    <c:v>12</c:v>
                  </c:pt>
                  <c:pt idx="27">
                    <c:v>15</c:v>
                  </c:pt>
                  <c:pt idx="28">
                    <c:v>31</c:v>
                  </c:pt>
                  <c:pt idx="29">
                    <c:v>41</c:v>
                  </c:pt>
                  <c:pt idx="30">
                    <c:v>49</c:v>
                  </c:pt>
                  <c:pt idx="31">
                    <c:v>59</c:v>
                  </c:pt>
                  <c:pt idx="32">
                    <c:v>68</c:v>
                  </c:pt>
                  <c:pt idx="33">
                    <c:v>76</c:v>
                  </c:pt>
                  <c:pt idx="34">
                    <c:v>86</c:v>
                  </c:pt>
                  <c:pt idx="35">
                    <c:v>78</c:v>
                  </c:pt>
                  <c:pt idx="36">
                    <c:v>69</c:v>
                  </c:pt>
                  <c:pt idx="37">
                    <c:v>58</c:v>
                  </c:pt>
                  <c:pt idx="38">
                    <c:v>50</c:v>
                  </c:pt>
                  <c:pt idx="39">
                    <c:v>42</c:v>
                  </c:pt>
                  <c:pt idx="40">
                    <c:v>32</c:v>
                  </c:pt>
                  <c:pt idx="41">
                    <c:v>23</c:v>
                  </c:pt>
                  <c:pt idx="42">
                    <c:v>14</c:v>
                  </c:pt>
                  <c:pt idx="43">
                    <c:v>16</c:v>
                  </c:pt>
                  <c:pt idx="44">
                    <c:v>24</c:v>
                  </c:pt>
                  <c:pt idx="45">
                    <c:v>33</c:v>
                  </c:pt>
                  <c:pt idx="46">
                    <c:v>40</c:v>
                  </c:pt>
                  <c:pt idx="47">
                    <c:v>51</c:v>
                  </c:pt>
                  <c:pt idx="48">
                    <c:v>60</c:v>
                  </c:pt>
                  <c:pt idx="49">
                    <c:v>70</c:v>
                  </c:pt>
                  <c:pt idx="50">
                    <c:v>81</c:v>
                  </c:pt>
                  <c:pt idx="51">
                    <c:v>87</c:v>
                  </c:pt>
                  <c:pt idx="52">
                    <c:v>88</c:v>
                  </c:pt>
                  <c:pt idx="53">
                    <c:v>79</c:v>
                  </c:pt>
                  <c:pt idx="54">
                    <c:v>72</c:v>
                  </c:pt>
                  <c:pt idx="55">
                    <c:v>62</c:v>
                  </c:pt>
                  <c:pt idx="56">
                    <c:v>52</c:v>
                  </c:pt>
                  <c:pt idx="57">
                    <c:v>43</c:v>
                  </c:pt>
                  <c:pt idx="58">
                    <c:v>34</c:v>
                  </c:pt>
                  <c:pt idx="59">
                    <c:v>17</c:v>
                  </c:pt>
                  <c:pt idx="60">
                    <c:v>18</c:v>
                  </c:pt>
                  <c:pt idx="61">
                    <c:v>25</c:v>
                  </c:pt>
                  <c:pt idx="62">
                    <c:v>35</c:v>
                  </c:pt>
                  <c:pt idx="63">
                    <c:v>53</c:v>
                  </c:pt>
                  <c:pt idx="64">
                    <c:v>61</c:v>
                  </c:pt>
                  <c:pt idx="65">
                    <c:v>71</c:v>
                  </c:pt>
                  <c:pt idx="66">
                    <c:v>80</c:v>
                  </c:pt>
                  <c:pt idx="67">
                    <c:v>89</c:v>
                  </c:pt>
                  <c:pt idx="68">
                    <c:v>90</c:v>
                  </c:pt>
                  <c:pt idx="69">
                    <c:v>82</c:v>
                  </c:pt>
                  <c:pt idx="70">
                    <c:v>73</c:v>
                  </c:pt>
                  <c:pt idx="71">
                    <c:v>64</c:v>
                  </c:pt>
                  <c:pt idx="72">
                    <c:v>55</c:v>
                  </c:pt>
                  <c:pt idx="73">
                    <c:v>46</c:v>
                  </c:pt>
                  <c:pt idx="74">
                    <c:v>36</c:v>
                  </c:pt>
                  <c:pt idx="75">
                    <c:v>27</c:v>
                  </c:pt>
                  <c:pt idx="76">
                    <c:v>19</c:v>
                  </c:pt>
                  <c:pt idx="77">
                    <c:v>10</c:v>
                  </c:pt>
                  <c:pt idx="78">
                    <c:v>4</c:v>
                  </c:pt>
                  <c:pt idx="79">
                    <c:v>91</c:v>
                  </c:pt>
                  <c:pt idx="80">
                    <c:v>99</c:v>
                  </c:pt>
                  <c:pt idx="81">
                    <c:v>92</c:v>
                  </c:pt>
                  <c:pt idx="82">
                    <c:v>100</c:v>
                  </c:pt>
                  <c:pt idx="83">
                    <c:v>94</c:v>
                  </c:pt>
                  <c:pt idx="84">
                    <c:v>9</c:v>
                  </c:pt>
                  <c:pt idx="85">
                    <c:v>93</c:v>
                  </c:pt>
                  <c:pt idx="86">
                    <c:v>1</c:v>
                  </c:pt>
                  <c:pt idx="87">
                    <c:v>95</c:v>
                  </c:pt>
                  <c:pt idx="88">
                    <c:v>2</c:v>
                  </c:pt>
                  <c:pt idx="89">
                    <c:v>96</c:v>
                  </c:pt>
                  <c:pt idx="90">
                    <c:v>7</c:v>
                  </c:pt>
                  <c:pt idx="91">
                    <c:v>97</c:v>
                  </c:pt>
                  <c:pt idx="92">
                    <c:v>6</c:v>
                  </c:pt>
                  <c:pt idx="93">
                    <c:v>3</c:v>
                  </c:pt>
                  <c:pt idx="94">
                    <c:v>98</c:v>
                  </c:pt>
                  <c:pt idx="95">
                    <c:v>63</c:v>
                  </c:pt>
                  <c:pt idx="96">
                    <c:v>44</c:v>
                  </c:pt>
                  <c:pt idx="97">
                    <c:v>26</c:v>
                  </c:pt>
                  <c:pt idx="98">
                    <c:v>5</c:v>
                  </c:pt>
                  <c:pt idx="99">
                    <c:v>8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65-6FDC-4DC3-BC57-57EE8BF78A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4398520"/>
        <c:axId val="604399832"/>
      </c:scatterChart>
      <c:valAx>
        <c:axId val="604398520"/>
        <c:scaling>
          <c:orientation val="minMax"/>
          <c:max val="362960"/>
          <c:min val="362920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Easting [m]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4399832"/>
        <c:crosses val="autoZero"/>
        <c:crossBetween val="midCat"/>
      </c:valAx>
      <c:valAx>
        <c:axId val="604399832"/>
        <c:scaling>
          <c:orientation val="minMax"/>
          <c:max val="3288965"/>
          <c:min val="3288920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nNorthinng</a:t>
                </a:r>
                <a:r>
                  <a:rPr lang="en-US" baseline="0"/>
                  <a:t> [m]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4398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85000"/>
        <a:lumOff val="1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r>
              <a:rPr lang="en-US" sz="1800" dirty="0"/>
              <a:t>Automated height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t0ng1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Sheet1!$A$68</c:f>
                <c:numCache>
                  <c:formatCode>General</c:formatCode>
                  <c:ptCount val="1"/>
                  <c:pt idx="0">
                    <c:v>0.40603042051324129</c:v>
                  </c:pt>
                </c:numCache>
              </c:numRef>
            </c:plus>
            <c:minus>
              <c:numRef>
                <c:f>Sheet1!$A$68</c:f>
                <c:numCache>
                  <c:formatCode>General</c:formatCode>
                  <c:ptCount val="1"/>
                  <c:pt idx="0">
                    <c:v>0.40603042051324129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Sheet1!$A$62</c:f>
              <c:numCache>
                <c:formatCode>0.0</c:formatCode>
                <c:ptCount val="1"/>
                <c:pt idx="0">
                  <c:v>13.259281248569501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CF-43CF-AE4F-6BA8FA5C3912}"/>
            </c:ext>
          </c:extLst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t0ng2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Sheet1!$B$68</c:f>
                <c:numCache>
                  <c:formatCode>General</c:formatCode>
                  <c:ptCount val="1"/>
                  <c:pt idx="0">
                    <c:v>0.26178085847642196</c:v>
                  </c:pt>
                </c:numCache>
              </c:numRef>
            </c:plus>
            <c:minus>
              <c:numRef>
                <c:f>Sheet1!$B$68</c:f>
                <c:numCache>
                  <c:formatCode>General</c:formatCode>
                  <c:ptCount val="1"/>
                  <c:pt idx="0">
                    <c:v>0.26178085847642196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Sheet1!$B$62</c:f>
              <c:numCache>
                <c:formatCode>0.0</c:formatCode>
                <c:ptCount val="1"/>
                <c:pt idx="0">
                  <c:v>12.556999997735002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CF-43CF-AE4F-6BA8FA5C3912}"/>
            </c:ext>
          </c:extLst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t0ng3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Sheet1!$C$68</c:f>
                <c:numCache>
                  <c:formatCode>General</c:formatCode>
                  <c:ptCount val="1"/>
                  <c:pt idx="0">
                    <c:v>0.16994210121256154</c:v>
                  </c:pt>
                </c:numCache>
              </c:numRef>
            </c:plus>
            <c:minus>
              <c:numRef>
                <c:f>Sheet1!$C$68</c:f>
                <c:numCache>
                  <c:formatCode>General</c:formatCode>
                  <c:ptCount val="1"/>
                  <c:pt idx="0">
                    <c:v>0.16994210121256154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Sheet1!$C$62</c:f>
              <c:numCache>
                <c:formatCode>0.0</c:formatCode>
                <c:ptCount val="1"/>
                <c:pt idx="0">
                  <c:v>12.08061403329962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CF-43CF-AE4F-6BA8FA5C3912}"/>
            </c:ext>
          </c:extLst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t0wg1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Sheet1!$E$68</c:f>
                <c:numCache>
                  <c:formatCode>General</c:formatCode>
                  <c:ptCount val="1"/>
                  <c:pt idx="0">
                    <c:v>0.31306815937206961</c:v>
                  </c:pt>
                </c:numCache>
              </c:numRef>
            </c:plus>
            <c:minus>
              <c:numRef>
                <c:f>Sheet1!$E$68</c:f>
                <c:numCache>
                  <c:formatCode>General</c:formatCode>
                  <c:ptCount val="1"/>
                  <c:pt idx="0">
                    <c:v>0.31306815937206961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Sheet1!$E$62</c:f>
              <c:numCache>
                <c:formatCode>0.0</c:formatCode>
                <c:ptCount val="1"/>
                <c:pt idx="0">
                  <c:v>12.350812502622599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CF-43CF-AE4F-6BA8FA5C3912}"/>
            </c:ext>
          </c:extLst>
        </c:ser>
        <c:ser>
          <c:idx val="4"/>
          <c:order val="4"/>
          <c:tx>
            <c:strRef>
              <c:f>Sheet1!$F$2</c:f>
              <c:strCache>
                <c:ptCount val="1"/>
                <c:pt idx="0">
                  <c:v>t0wg2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Sheet1!$F$68</c:f>
                <c:numCache>
                  <c:formatCode>General</c:formatCode>
                  <c:ptCount val="1"/>
                  <c:pt idx="0">
                    <c:v>0.23933799468010153</c:v>
                  </c:pt>
                </c:numCache>
              </c:numRef>
            </c:plus>
            <c:minus>
              <c:numRef>
                <c:f>Sheet1!$F$68</c:f>
                <c:numCache>
                  <c:formatCode>General</c:formatCode>
                  <c:ptCount val="1"/>
                  <c:pt idx="0">
                    <c:v>0.23933799468010153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Sheet1!$F$62</c:f>
              <c:numCache>
                <c:formatCode>0.0</c:formatCode>
                <c:ptCount val="1"/>
                <c:pt idx="0">
                  <c:v>13.042433962264152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CF-43CF-AE4F-6BA8FA5C3912}"/>
            </c:ext>
          </c:extLst>
        </c:ser>
        <c:ser>
          <c:idx val="5"/>
          <c:order val="5"/>
          <c:tx>
            <c:strRef>
              <c:f>Sheet1!$G$2</c:f>
              <c:strCache>
                <c:ptCount val="1"/>
                <c:pt idx="0">
                  <c:v>t0wg3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Sheet1!$G$68</c:f>
                <c:numCache>
                  <c:formatCode>General</c:formatCode>
                  <c:ptCount val="1"/>
                  <c:pt idx="0">
                    <c:v>0.19916669396598424</c:v>
                  </c:pt>
                </c:numCache>
              </c:numRef>
            </c:plus>
            <c:minus>
              <c:numRef>
                <c:f>Sheet1!$G$68</c:f>
                <c:numCache>
                  <c:formatCode>General</c:formatCode>
                  <c:ptCount val="1"/>
                  <c:pt idx="0">
                    <c:v>0.19916669396598424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Sheet1!$G$62</c:f>
              <c:numCache>
                <c:formatCode>0.0</c:formatCode>
                <c:ptCount val="1"/>
                <c:pt idx="0">
                  <c:v>11.731803569938469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CF-43CF-AE4F-6BA8FA5C3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7842976"/>
        <c:axId val="401485000"/>
      </c:barChart>
      <c:catAx>
        <c:axId val="39784297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r>
                  <a:rPr lang="en-US" sz="1400" dirty="0"/>
                  <a:t>Narrow                            Wide</a:t>
                </a:r>
              </a:p>
            </c:rich>
          </c:tx>
          <c:layout>
            <c:manualLayout>
              <c:xMode val="edge"/>
              <c:yMode val="edge"/>
              <c:x val="0.34193160330765104"/>
              <c:y val="0.872558922558922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01485000"/>
        <c:crosses val="autoZero"/>
        <c:auto val="1"/>
        <c:lblAlgn val="ctr"/>
        <c:lblOffset val="100"/>
        <c:noMultiLvlLbl val="0"/>
      </c:catAx>
      <c:valAx>
        <c:axId val="401485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  <a:lumOff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r>
                  <a:rPr lang="en-US" sz="1200"/>
                  <a:t>Height [m]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en-US"/>
          </a:p>
        </c:txPr>
        <c:crossAx val="397842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600"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r>
              <a:rPr lang="en-US" sz="1800" dirty="0"/>
              <a:t>Automated crown area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ln>
                <a:noFill/>
              </a:ln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t0ng1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Sheet1!$J$68</c:f>
                <c:numCache>
                  <c:formatCode>General</c:formatCode>
                  <c:ptCount val="1"/>
                  <c:pt idx="0">
                    <c:v>0.35079816397971408</c:v>
                  </c:pt>
                </c:numCache>
              </c:numRef>
            </c:plus>
            <c:minus>
              <c:numRef>
                <c:f>Sheet1!$J$68</c:f>
                <c:numCache>
                  <c:formatCode>General</c:formatCode>
                  <c:ptCount val="1"/>
                  <c:pt idx="0">
                    <c:v>0.35079816397971408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Sheet1!$J$62</c:f>
              <c:numCache>
                <c:formatCode>0.0</c:formatCode>
                <c:ptCount val="1"/>
                <c:pt idx="0">
                  <c:v>5.7178089062601876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6F-46FD-AE08-380FC11D48B1}"/>
            </c:ext>
          </c:extLst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t0ng2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Sheet1!$K$68</c:f>
                <c:numCache>
                  <c:formatCode>General</c:formatCode>
                  <c:ptCount val="1"/>
                  <c:pt idx="0">
                    <c:v>0.20993881107008142</c:v>
                  </c:pt>
                </c:numCache>
              </c:numRef>
            </c:plus>
            <c:minus>
              <c:numRef>
                <c:f>Sheet1!$K$68</c:f>
                <c:numCache>
                  <c:formatCode>General</c:formatCode>
                  <c:ptCount val="1"/>
                  <c:pt idx="0">
                    <c:v>0.20993881107008142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Sheet1!$K$62</c:f>
              <c:numCache>
                <c:formatCode>0.0</c:formatCode>
                <c:ptCount val="1"/>
                <c:pt idx="0">
                  <c:v>5.651363528564044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6F-46FD-AE08-380FC11D48B1}"/>
            </c:ext>
          </c:extLst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t0ng3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Sheet1!$L$68</c:f>
                <c:numCache>
                  <c:formatCode>General</c:formatCode>
                  <c:ptCount val="1"/>
                  <c:pt idx="0">
                    <c:v>0.24051937969583176</c:v>
                  </c:pt>
                </c:numCache>
              </c:numRef>
            </c:plus>
            <c:minus>
              <c:numRef>
                <c:f>Sheet1!$L$68</c:f>
                <c:numCache>
                  <c:formatCode>General</c:formatCode>
                  <c:ptCount val="1"/>
                  <c:pt idx="0">
                    <c:v>0.24051937969583176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Sheet1!$L$62</c:f>
              <c:numCache>
                <c:formatCode>0.0</c:formatCode>
                <c:ptCount val="1"/>
                <c:pt idx="0">
                  <c:v>6.4964318947590591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6F-46FD-AE08-380FC11D48B1}"/>
            </c:ext>
          </c:extLst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t0wg1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Sheet1!$N$68</c:f>
                <c:numCache>
                  <c:formatCode>General</c:formatCode>
                  <c:ptCount val="1"/>
                  <c:pt idx="0">
                    <c:v>0.64172025179006598</c:v>
                  </c:pt>
                </c:numCache>
              </c:numRef>
            </c:plus>
            <c:minus>
              <c:numRef>
                <c:f>Sheet1!$N$68</c:f>
                <c:numCache>
                  <c:formatCode>General</c:formatCode>
                  <c:ptCount val="1"/>
                  <c:pt idx="0">
                    <c:v>0.64172025179006598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Sheet1!$N$62</c:f>
              <c:numCache>
                <c:formatCode>0.0</c:formatCode>
                <c:ptCount val="1"/>
                <c:pt idx="0">
                  <c:v>10.759451734333641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6F-46FD-AE08-380FC11D48B1}"/>
            </c:ext>
          </c:extLst>
        </c:ser>
        <c:ser>
          <c:idx val="4"/>
          <c:order val="4"/>
          <c:tx>
            <c:strRef>
              <c:f>Sheet1!$F$2</c:f>
              <c:strCache>
                <c:ptCount val="1"/>
                <c:pt idx="0">
                  <c:v>t0wg2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Sheet1!$O$68</c:f>
                <c:numCache>
                  <c:formatCode>General</c:formatCode>
                  <c:ptCount val="1"/>
                  <c:pt idx="0">
                    <c:v>0.47930986544131415</c:v>
                  </c:pt>
                </c:numCache>
              </c:numRef>
            </c:plus>
            <c:minus>
              <c:numRef>
                <c:f>Sheet1!$O$68</c:f>
                <c:numCache>
                  <c:formatCode>General</c:formatCode>
                  <c:ptCount val="1"/>
                  <c:pt idx="0">
                    <c:v>0.47930986544131415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Sheet1!$O$62</c:f>
              <c:numCache>
                <c:formatCode>0.0</c:formatCode>
                <c:ptCount val="1"/>
                <c:pt idx="0">
                  <c:v>13.114910245200081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6F-46FD-AE08-380FC11D48B1}"/>
            </c:ext>
          </c:extLst>
        </c:ser>
        <c:ser>
          <c:idx val="5"/>
          <c:order val="5"/>
          <c:tx>
            <c:strRef>
              <c:f>Sheet1!$G$2</c:f>
              <c:strCache>
                <c:ptCount val="1"/>
                <c:pt idx="0">
                  <c:v>t0wg3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Sheet1!$P$68</c:f>
                <c:numCache>
                  <c:formatCode>General</c:formatCode>
                  <c:ptCount val="1"/>
                  <c:pt idx="0">
                    <c:v>0.30854807625915409</c:v>
                  </c:pt>
                </c:numCache>
              </c:numRef>
            </c:plus>
            <c:minus>
              <c:numRef>
                <c:f>Sheet1!$P$68</c:f>
                <c:numCache>
                  <c:formatCode>General</c:formatCode>
                  <c:ptCount val="1"/>
                  <c:pt idx="0">
                    <c:v>0.30854807625915409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Sheet1!$A$2:$G$2</c:f>
              <c:strCache>
                <c:ptCount val="7"/>
                <c:pt idx="0">
                  <c:v>t0ng1</c:v>
                </c:pt>
                <c:pt idx="1">
                  <c:v>t0ng2</c:v>
                </c:pt>
                <c:pt idx="2">
                  <c:v>t0ng3</c:v>
                </c:pt>
                <c:pt idx="3">
                  <c:v>t0ng4</c:v>
                </c:pt>
                <c:pt idx="4">
                  <c:v>t0wg1</c:v>
                </c:pt>
                <c:pt idx="5">
                  <c:v>t0wg2</c:v>
                </c:pt>
                <c:pt idx="6">
                  <c:v>t0wg3</c:v>
                </c:pt>
              </c:strCache>
            </c:strRef>
          </c:cat>
          <c:val>
            <c:numRef>
              <c:f>Sheet1!$P$62</c:f>
              <c:numCache>
                <c:formatCode>0.0</c:formatCode>
                <c:ptCount val="1"/>
                <c:pt idx="0">
                  <c:v>13.311949401721265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6F-46FD-AE08-380FC11D4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7842976"/>
        <c:axId val="401485000"/>
      </c:barChart>
      <c:catAx>
        <c:axId val="39784297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r>
                  <a:rPr lang="en-US" sz="1400" dirty="0"/>
                  <a:t>Narrow                             Wide</a:t>
                </a:r>
              </a:p>
            </c:rich>
          </c:tx>
          <c:layout>
            <c:manualLayout>
              <c:xMode val="edge"/>
              <c:yMode val="edge"/>
              <c:x val="0.33842022267377864"/>
              <c:y val="0.866919191919191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01485000"/>
        <c:crosses val="autoZero"/>
        <c:auto val="1"/>
        <c:lblAlgn val="ctr"/>
        <c:lblOffset val="100"/>
        <c:noMultiLvlLbl val="0"/>
      </c:catAx>
      <c:valAx>
        <c:axId val="401485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  <a:lumOff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pPr>
                <a:r>
                  <a:rPr lang="en-US" dirty="0"/>
                  <a:t>Crown area [m</a:t>
                </a:r>
                <a:r>
                  <a:rPr lang="en-US" baseline="30000" dirty="0"/>
                  <a:t>2</a:t>
                </a:r>
                <a:r>
                  <a:rPr lang="en-US" dirty="0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en-US"/>
          </a:p>
        </c:txPr>
        <c:crossAx val="397842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200">
          <a:ln>
            <a:noFill/>
          </a:ln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Height: manual vs. itd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triangle"/>
            <c:size val="6"/>
            <c:spPr>
              <a:solidFill>
                <a:srgbClr val="FF0000">
                  <a:alpha val="35000"/>
                </a:srgbClr>
              </a:solidFill>
              <a:ln w="22225">
                <a:noFill/>
                <a:round/>
              </a:ln>
              <a:effectLst/>
            </c:spPr>
          </c:marker>
          <c:xVal>
            <c:numRef>
              <c:f>heights!$C$2:$C$400</c:f>
              <c:numCache>
                <c:formatCode>General</c:formatCode>
                <c:ptCount val="399"/>
                <c:pt idx="0">
                  <c:v>13.574999999999999</c:v>
                </c:pt>
                <c:pt idx="1">
                  <c:v>13.02</c:v>
                </c:pt>
                <c:pt idx="2">
                  <c:v>13.946</c:v>
                </c:pt>
                <c:pt idx="3">
                  <c:v>1.5629999999999999</c:v>
                </c:pt>
                <c:pt idx="4">
                  <c:v>14.593999999999999</c:v>
                </c:pt>
                <c:pt idx="5">
                  <c:v>14.635</c:v>
                </c:pt>
                <c:pt idx="6">
                  <c:v>13.765000000000001</c:v>
                </c:pt>
                <c:pt idx="7">
                  <c:v>13.452</c:v>
                </c:pt>
                <c:pt idx="8">
                  <c:v>12.329000000000001</c:v>
                </c:pt>
                <c:pt idx="9">
                  <c:v>13.167999999999999</c:v>
                </c:pt>
                <c:pt idx="10">
                  <c:v>13.721</c:v>
                </c:pt>
                <c:pt idx="11">
                  <c:v>13.744</c:v>
                </c:pt>
                <c:pt idx="12">
                  <c:v>10.645</c:v>
                </c:pt>
                <c:pt idx="13">
                  <c:v>13.379</c:v>
                </c:pt>
                <c:pt idx="14">
                  <c:v>12.625999999999999</c:v>
                </c:pt>
                <c:pt idx="15">
                  <c:v>12.843</c:v>
                </c:pt>
                <c:pt idx="16">
                  <c:v>13.824999999999999</c:v>
                </c:pt>
                <c:pt idx="17">
                  <c:v>13.676</c:v>
                </c:pt>
                <c:pt idx="18">
                  <c:v>12.531000000000001</c:v>
                </c:pt>
                <c:pt idx="19">
                  <c:v>14.41</c:v>
                </c:pt>
                <c:pt idx="20">
                  <c:v>11.452999999999999</c:v>
                </c:pt>
                <c:pt idx="21">
                  <c:v>14.087999999999999</c:v>
                </c:pt>
                <c:pt idx="22">
                  <c:v>13.916</c:v>
                </c:pt>
                <c:pt idx="23">
                  <c:v>14.223000000000001</c:v>
                </c:pt>
                <c:pt idx="24">
                  <c:v>11.175000000000001</c:v>
                </c:pt>
                <c:pt idx="25">
                  <c:v>14.113</c:v>
                </c:pt>
                <c:pt idx="26">
                  <c:v>13.929</c:v>
                </c:pt>
                <c:pt idx="27">
                  <c:v>12.234999999999999</c:v>
                </c:pt>
                <c:pt idx="28">
                  <c:v>13.702999999999999</c:v>
                </c:pt>
                <c:pt idx="29">
                  <c:v>13.031000000000001</c:v>
                </c:pt>
                <c:pt idx="30">
                  <c:v>12.16</c:v>
                </c:pt>
                <c:pt idx="31">
                  <c:v>13.481999999999999</c:v>
                </c:pt>
                <c:pt idx="32">
                  <c:v>11.773999999999999</c:v>
                </c:pt>
                <c:pt idx="33">
                  <c:v>13.85</c:v>
                </c:pt>
                <c:pt idx="34">
                  <c:v>13.99</c:v>
                </c:pt>
                <c:pt idx="35">
                  <c:v>8.0760000000000005</c:v>
                </c:pt>
                <c:pt idx="36">
                  <c:v>13.997</c:v>
                </c:pt>
                <c:pt idx="37">
                  <c:v>14.801</c:v>
                </c:pt>
                <c:pt idx="38">
                  <c:v>13.831</c:v>
                </c:pt>
                <c:pt idx="39">
                  <c:v>14.959</c:v>
                </c:pt>
                <c:pt idx="40">
                  <c:v>14.103999999999999</c:v>
                </c:pt>
                <c:pt idx="41">
                  <c:v>14.523</c:v>
                </c:pt>
                <c:pt idx="42">
                  <c:v>14.186999999999999</c:v>
                </c:pt>
                <c:pt idx="43">
                  <c:v>13.938000000000001</c:v>
                </c:pt>
                <c:pt idx="44">
                  <c:v>14.016</c:v>
                </c:pt>
                <c:pt idx="45">
                  <c:v>11.54</c:v>
                </c:pt>
                <c:pt idx="46">
                  <c:v>13.228</c:v>
                </c:pt>
                <c:pt idx="47">
                  <c:v>13.223000000000001</c:v>
                </c:pt>
                <c:pt idx="48">
                  <c:v>13.817</c:v>
                </c:pt>
                <c:pt idx="49">
                  <c:v>13.917999999999999</c:v>
                </c:pt>
                <c:pt idx="50">
                  <c:v>14.253</c:v>
                </c:pt>
                <c:pt idx="51">
                  <c:v>13.5</c:v>
                </c:pt>
                <c:pt idx="52">
                  <c:v>12.1</c:v>
                </c:pt>
                <c:pt idx="53">
                  <c:v>13.098000000000001</c:v>
                </c:pt>
                <c:pt idx="54">
                  <c:v>10.784000000000001</c:v>
                </c:pt>
                <c:pt idx="55">
                  <c:v>13.336</c:v>
                </c:pt>
                <c:pt idx="56">
                  <c:v>14.018000000000001</c:v>
                </c:pt>
                <c:pt idx="57">
                  <c:v>14.388999999999999</c:v>
                </c:pt>
                <c:pt idx="58">
                  <c:v>14.622</c:v>
                </c:pt>
                <c:pt idx="59">
                  <c:v>13.441000000000001</c:v>
                </c:pt>
                <c:pt idx="60">
                  <c:v>12.818</c:v>
                </c:pt>
                <c:pt idx="61">
                  <c:v>12.749000000000001</c:v>
                </c:pt>
                <c:pt idx="62">
                  <c:v>13.193</c:v>
                </c:pt>
                <c:pt idx="63">
                  <c:v>11.071999999999999</c:v>
                </c:pt>
                <c:pt idx="64">
                  <c:v>12.917999999999999</c:v>
                </c:pt>
                <c:pt idx="65">
                  <c:v>12.007</c:v>
                </c:pt>
                <c:pt idx="66">
                  <c:v>11.39</c:v>
                </c:pt>
                <c:pt idx="67">
                  <c:v>12.576000000000001</c:v>
                </c:pt>
                <c:pt idx="68">
                  <c:v>12.07</c:v>
                </c:pt>
                <c:pt idx="69">
                  <c:v>11.242000000000001</c:v>
                </c:pt>
                <c:pt idx="70">
                  <c:v>8.298</c:v>
                </c:pt>
                <c:pt idx="71">
                  <c:v>10.673</c:v>
                </c:pt>
                <c:pt idx="72">
                  <c:v>13.321999999999999</c:v>
                </c:pt>
                <c:pt idx="73">
                  <c:v>12.311999999999999</c:v>
                </c:pt>
                <c:pt idx="74">
                  <c:v>12.944000000000001</c:v>
                </c:pt>
                <c:pt idx="75">
                  <c:v>12.231</c:v>
                </c:pt>
                <c:pt idx="76">
                  <c:v>11.945</c:v>
                </c:pt>
                <c:pt idx="77">
                  <c:v>12.363</c:v>
                </c:pt>
                <c:pt idx="78">
                  <c:v>13.164999999999999</c:v>
                </c:pt>
                <c:pt idx="79">
                  <c:v>12.500999999999999</c:v>
                </c:pt>
                <c:pt idx="80">
                  <c:v>12.651</c:v>
                </c:pt>
                <c:pt idx="81">
                  <c:v>13.14</c:v>
                </c:pt>
                <c:pt idx="82">
                  <c:v>13.372</c:v>
                </c:pt>
                <c:pt idx="83">
                  <c:v>12.782999999999999</c:v>
                </c:pt>
                <c:pt idx="84">
                  <c:v>12.638999999999999</c:v>
                </c:pt>
                <c:pt idx="85">
                  <c:v>13.337999999999999</c:v>
                </c:pt>
                <c:pt idx="86">
                  <c:v>11.816000000000001</c:v>
                </c:pt>
                <c:pt idx="87">
                  <c:v>10.567</c:v>
                </c:pt>
                <c:pt idx="88">
                  <c:v>12.497</c:v>
                </c:pt>
                <c:pt idx="89">
                  <c:v>12.163</c:v>
                </c:pt>
                <c:pt idx="90">
                  <c:v>12.888</c:v>
                </c:pt>
                <c:pt idx="91">
                  <c:v>13.831</c:v>
                </c:pt>
                <c:pt idx="92">
                  <c:v>11.881</c:v>
                </c:pt>
                <c:pt idx="93">
                  <c:v>13.207000000000001</c:v>
                </c:pt>
                <c:pt idx="94">
                  <c:v>13.048</c:v>
                </c:pt>
                <c:pt idx="95">
                  <c:v>11.223000000000001</c:v>
                </c:pt>
                <c:pt idx="96">
                  <c:v>12.375999999999999</c:v>
                </c:pt>
                <c:pt idx="97">
                  <c:v>12.491</c:v>
                </c:pt>
                <c:pt idx="98">
                  <c:v>11.766</c:v>
                </c:pt>
                <c:pt idx="99">
                  <c:v>9.8689999999999998</c:v>
                </c:pt>
                <c:pt idx="100">
                  <c:v>12.528</c:v>
                </c:pt>
                <c:pt idx="101">
                  <c:v>12.117000000000001</c:v>
                </c:pt>
                <c:pt idx="102">
                  <c:v>13.106</c:v>
                </c:pt>
                <c:pt idx="103">
                  <c:v>13.055</c:v>
                </c:pt>
                <c:pt idx="104">
                  <c:v>13.443</c:v>
                </c:pt>
                <c:pt idx="105">
                  <c:v>13.585000000000001</c:v>
                </c:pt>
                <c:pt idx="106">
                  <c:v>13.044</c:v>
                </c:pt>
                <c:pt idx="107">
                  <c:v>12.428000000000001</c:v>
                </c:pt>
                <c:pt idx="108">
                  <c:v>12.715</c:v>
                </c:pt>
                <c:pt idx="109">
                  <c:v>12.840999999999999</c:v>
                </c:pt>
                <c:pt idx="110">
                  <c:v>12.762</c:v>
                </c:pt>
                <c:pt idx="111">
                  <c:v>13.379</c:v>
                </c:pt>
                <c:pt idx="112">
                  <c:v>11.901</c:v>
                </c:pt>
                <c:pt idx="113">
                  <c:v>13.779</c:v>
                </c:pt>
                <c:pt idx="114">
                  <c:v>12.367000000000001</c:v>
                </c:pt>
                <c:pt idx="115">
                  <c:v>12.86</c:v>
                </c:pt>
                <c:pt idx="116">
                  <c:v>11.928000000000001</c:v>
                </c:pt>
                <c:pt idx="117">
                  <c:v>12.736000000000001</c:v>
                </c:pt>
                <c:pt idx="118">
                  <c:v>12.535</c:v>
                </c:pt>
                <c:pt idx="119">
                  <c:v>13.223000000000001</c:v>
                </c:pt>
                <c:pt idx="120">
                  <c:v>13.053000000000001</c:v>
                </c:pt>
                <c:pt idx="121">
                  <c:v>13.363</c:v>
                </c:pt>
                <c:pt idx="122">
                  <c:v>12.012</c:v>
                </c:pt>
                <c:pt idx="123">
                  <c:v>13.457000000000001</c:v>
                </c:pt>
                <c:pt idx="124">
                  <c:v>13.340999999999999</c:v>
                </c:pt>
                <c:pt idx="125">
                  <c:v>12.77</c:v>
                </c:pt>
                <c:pt idx="126">
                  <c:v>12.305</c:v>
                </c:pt>
                <c:pt idx="127">
                  <c:v>13.731999999999999</c:v>
                </c:pt>
                <c:pt idx="128">
                  <c:v>12.930999999999999</c:v>
                </c:pt>
                <c:pt idx="129">
                  <c:v>13.510999999999999</c:v>
                </c:pt>
                <c:pt idx="130">
                  <c:v>12.206</c:v>
                </c:pt>
                <c:pt idx="131">
                  <c:v>12.835000000000001</c:v>
                </c:pt>
                <c:pt idx="132">
                  <c:v>12.771000000000001</c:v>
                </c:pt>
                <c:pt idx="133">
                  <c:v>12.007999999999999</c:v>
                </c:pt>
                <c:pt idx="134">
                  <c:v>12.148</c:v>
                </c:pt>
                <c:pt idx="135">
                  <c:v>12.379</c:v>
                </c:pt>
                <c:pt idx="136">
                  <c:v>12.897</c:v>
                </c:pt>
                <c:pt idx="137">
                  <c:v>11.926</c:v>
                </c:pt>
                <c:pt idx="138">
                  <c:v>11.715</c:v>
                </c:pt>
                <c:pt idx="139">
                  <c:v>11.021000000000001</c:v>
                </c:pt>
                <c:pt idx="140">
                  <c:v>10.573</c:v>
                </c:pt>
                <c:pt idx="141">
                  <c:v>10.895</c:v>
                </c:pt>
                <c:pt idx="142">
                  <c:v>11.225</c:v>
                </c:pt>
                <c:pt idx="143">
                  <c:v>11.340999999999999</c:v>
                </c:pt>
                <c:pt idx="144">
                  <c:v>12.57</c:v>
                </c:pt>
                <c:pt idx="145">
                  <c:v>12.224</c:v>
                </c:pt>
                <c:pt idx="146">
                  <c:v>7.6769999999999996</c:v>
                </c:pt>
                <c:pt idx="147">
                  <c:v>12.49</c:v>
                </c:pt>
                <c:pt idx="148">
                  <c:v>10.54</c:v>
                </c:pt>
                <c:pt idx="149">
                  <c:v>11.994999999999999</c:v>
                </c:pt>
                <c:pt idx="150">
                  <c:v>11.695</c:v>
                </c:pt>
                <c:pt idx="151">
                  <c:v>12.991</c:v>
                </c:pt>
                <c:pt idx="152">
                  <c:v>11.87</c:v>
                </c:pt>
                <c:pt idx="153">
                  <c:v>12.327999999999999</c:v>
                </c:pt>
                <c:pt idx="154">
                  <c:v>12.071</c:v>
                </c:pt>
                <c:pt idx="155">
                  <c:v>11.249000000000001</c:v>
                </c:pt>
                <c:pt idx="156">
                  <c:v>11.928000000000001</c:v>
                </c:pt>
                <c:pt idx="157">
                  <c:v>12.303000000000001</c:v>
                </c:pt>
                <c:pt idx="158">
                  <c:v>11.961</c:v>
                </c:pt>
                <c:pt idx="159">
                  <c:v>11.669</c:v>
                </c:pt>
                <c:pt idx="160">
                  <c:v>11.52</c:v>
                </c:pt>
                <c:pt idx="161">
                  <c:v>12.726000000000001</c:v>
                </c:pt>
                <c:pt idx="162">
                  <c:v>11.956</c:v>
                </c:pt>
                <c:pt idx="163">
                  <c:v>12.471</c:v>
                </c:pt>
                <c:pt idx="164">
                  <c:v>12.901999999999999</c:v>
                </c:pt>
                <c:pt idx="165">
                  <c:v>12.613</c:v>
                </c:pt>
                <c:pt idx="166">
                  <c:v>12.746</c:v>
                </c:pt>
                <c:pt idx="167">
                  <c:v>12.173999999999999</c:v>
                </c:pt>
                <c:pt idx="168">
                  <c:v>12.179</c:v>
                </c:pt>
                <c:pt idx="169">
                  <c:v>12.138</c:v>
                </c:pt>
                <c:pt idx="170">
                  <c:v>12.208</c:v>
                </c:pt>
                <c:pt idx="171">
                  <c:v>12.061</c:v>
                </c:pt>
                <c:pt idx="172">
                  <c:v>11.797000000000001</c:v>
                </c:pt>
                <c:pt idx="173">
                  <c:v>11.62</c:v>
                </c:pt>
                <c:pt idx="174">
                  <c:v>12.441000000000001</c:v>
                </c:pt>
                <c:pt idx="175">
                  <c:v>12.345000000000001</c:v>
                </c:pt>
                <c:pt idx="176">
                  <c:v>11.564</c:v>
                </c:pt>
                <c:pt idx="177">
                  <c:v>12.698</c:v>
                </c:pt>
                <c:pt idx="178">
                  <c:v>12.379</c:v>
                </c:pt>
                <c:pt idx="179">
                  <c:v>11.848000000000001</c:v>
                </c:pt>
                <c:pt idx="180">
                  <c:v>13.122</c:v>
                </c:pt>
                <c:pt idx="181">
                  <c:v>11.238</c:v>
                </c:pt>
                <c:pt idx="182">
                  <c:v>12.298</c:v>
                </c:pt>
                <c:pt idx="183">
                  <c:v>12.741</c:v>
                </c:pt>
                <c:pt idx="184">
                  <c:v>12.394</c:v>
                </c:pt>
                <c:pt idx="185">
                  <c:v>10.952</c:v>
                </c:pt>
                <c:pt idx="186">
                  <c:v>11.672000000000001</c:v>
                </c:pt>
                <c:pt idx="187">
                  <c:v>11.723000000000001</c:v>
                </c:pt>
                <c:pt idx="188">
                  <c:v>12.111000000000001</c:v>
                </c:pt>
                <c:pt idx="189">
                  <c:v>11.907999999999999</c:v>
                </c:pt>
                <c:pt idx="190">
                  <c:v>12.201000000000001</c:v>
                </c:pt>
                <c:pt idx="191">
                  <c:v>11.885999999999999</c:v>
                </c:pt>
                <c:pt idx="192">
                  <c:v>9.6940000000000008</c:v>
                </c:pt>
                <c:pt idx="193">
                  <c:v>12.589</c:v>
                </c:pt>
                <c:pt idx="194">
                  <c:v>12.016</c:v>
                </c:pt>
                <c:pt idx="195">
                  <c:v>12.095000000000001</c:v>
                </c:pt>
                <c:pt idx="196">
                  <c:v>11.547000000000001</c:v>
                </c:pt>
                <c:pt idx="197">
                  <c:v>11.752000000000001</c:v>
                </c:pt>
                <c:pt idx="198">
                  <c:v>11.6</c:v>
                </c:pt>
                <c:pt idx="199">
                  <c:v>12.516</c:v>
                </c:pt>
                <c:pt idx="200">
                  <c:v>12.625</c:v>
                </c:pt>
                <c:pt idx="201">
                  <c:v>12.682</c:v>
                </c:pt>
                <c:pt idx="202">
                  <c:v>12.319000000000001</c:v>
                </c:pt>
                <c:pt idx="203">
                  <c:v>11.589</c:v>
                </c:pt>
                <c:pt idx="204">
                  <c:v>12.528</c:v>
                </c:pt>
                <c:pt idx="205">
                  <c:v>12.228999999999999</c:v>
                </c:pt>
                <c:pt idx="206">
                  <c:v>12.656000000000001</c:v>
                </c:pt>
                <c:pt idx="207">
                  <c:v>12.696999999999999</c:v>
                </c:pt>
                <c:pt idx="208">
                  <c:v>11.692</c:v>
                </c:pt>
                <c:pt idx="209">
                  <c:v>11.929</c:v>
                </c:pt>
                <c:pt idx="210">
                  <c:v>11.222</c:v>
                </c:pt>
                <c:pt idx="211">
                  <c:v>12.086</c:v>
                </c:pt>
                <c:pt idx="212">
                  <c:v>13.052</c:v>
                </c:pt>
                <c:pt idx="213">
                  <c:v>10.897</c:v>
                </c:pt>
                <c:pt idx="214">
                  <c:v>12.707000000000001</c:v>
                </c:pt>
                <c:pt idx="215">
                  <c:v>12.644</c:v>
                </c:pt>
                <c:pt idx="216">
                  <c:v>10.702</c:v>
                </c:pt>
                <c:pt idx="217">
                  <c:v>12.87</c:v>
                </c:pt>
                <c:pt idx="218">
                  <c:v>12.615</c:v>
                </c:pt>
                <c:pt idx="219">
                  <c:v>13.106999999999999</c:v>
                </c:pt>
                <c:pt idx="220">
                  <c:v>13.163</c:v>
                </c:pt>
                <c:pt idx="221">
                  <c:v>13.646000000000001</c:v>
                </c:pt>
                <c:pt idx="222">
                  <c:v>13.775</c:v>
                </c:pt>
                <c:pt idx="223">
                  <c:v>13.599</c:v>
                </c:pt>
                <c:pt idx="224">
                  <c:v>13.467000000000001</c:v>
                </c:pt>
                <c:pt idx="225">
                  <c:v>10.971</c:v>
                </c:pt>
                <c:pt idx="226">
                  <c:v>13.510999999999999</c:v>
                </c:pt>
                <c:pt idx="227">
                  <c:v>13.045</c:v>
                </c:pt>
                <c:pt idx="228">
                  <c:v>13.077</c:v>
                </c:pt>
                <c:pt idx="229">
                  <c:v>12.744999999999999</c:v>
                </c:pt>
                <c:pt idx="230">
                  <c:v>11.132</c:v>
                </c:pt>
                <c:pt idx="231">
                  <c:v>12.27</c:v>
                </c:pt>
                <c:pt idx="232">
                  <c:v>10.147</c:v>
                </c:pt>
                <c:pt idx="233">
                  <c:v>12.065</c:v>
                </c:pt>
                <c:pt idx="234">
                  <c:v>13.635999999999999</c:v>
                </c:pt>
                <c:pt idx="235">
                  <c:v>12.257999999999999</c:v>
                </c:pt>
                <c:pt idx="236">
                  <c:v>13.771000000000001</c:v>
                </c:pt>
                <c:pt idx="237">
                  <c:v>9.9809999999999999</c:v>
                </c:pt>
                <c:pt idx="238">
                  <c:v>11.656000000000001</c:v>
                </c:pt>
                <c:pt idx="239">
                  <c:v>12.574</c:v>
                </c:pt>
                <c:pt idx="240">
                  <c:v>12.991</c:v>
                </c:pt>
                <c:pt idx="241">
                  <c:v>12.268000000000001</c:v>
                </c:pt>
                <c:pt idx="242">
                  <c:v>12.994999999999999</c:v>
                </c:pt>
                <c:pt idx="243">
                  <c:v>12.047000000000001</c:v>
                </c:pt>
                <c:pt idx="244">
                  <c:v>12.273999999999999</c:v>
                </c:pt>
                <c:pt idx="245">
                  <c:v>11.718999999999999</c:v>
                </c:pt>
                <c:pt idx="246">
                  <c:v>13.718</c:v>
                </c:pt>
                <c:pt idx="247">
                  <c:v>12.88</c:v>
                </c:pt>
                <c:pt idx="248">
                  <c:v>13.185</c:v>
                </c:pt>
                <c:pt idx="249">
                  <c:v>13.307</c:v>
                </c:pt>
                <c:pt idx="250">
                  <c:v>12.56</c:v>
                </c:pt>
                <c:pt idx="251">
                  <c:v>12.29</c:v>
                </c:pt>
                <c:pt idx="252">
                  <c:v>12.837999999999999</c:v>
                </c:pt>
                <c:pt idx="253">
                  <c:v>12.564</c:v>
                </c:pt>
                <c:pt idx="254">
                  <c:v>11.728</c:v>
                </c:pt>
                <c:pt idx="255">
                  <c:v>1.073</c:v>
                </c:pt>
                <c:pt idx="256">
                  <c:v>11.539</c:v>
                </c:pt>
                <c:pt idx="257">
                  <c:v>12.666</c:v>
                </c:pt>
                <c:pt idx="258">
                  <c:v>12.169</c:v>
                </c:pt>
                <c:pt idx="259">
                  <c:v>12.478999999999999</c:v>
                </c:pt>
                <c:pt idx="260">
                  <c:v>11.972</c:v>
                </c:pt>
                <c:pt idx="261">
                  <c:v>11.68</c:v>
                </c:pt>
                <c:pt idx="262">
                  <c:v>13.178000000000001</c:v>
                </c:pt>
                <c:pt idx="263">
                  <c:v>11.803000000000001</c:v>
                </c:pt>
                <c:pt idx="264">
                  <c:v>10.311999999999999</c:v>
                </c:pt>
                <c:pt idx="265">
                  <c:v>12.536</c:v>
                </c:pt>
                <c:pt idx="266">
                  <c:v>12.646000000000001</c:v>
                </c:pt>
                <c:pt idx="267">
                  <c:v>13.605</c:v>
                </c:pt>
                <c:pt idx="268">
                  <c:v>13.792999999999999</c:v>
                </c:pt>
                <c:pt idx="269">
                  <c:v>13.007999999999999</c:v>
                </c:pt>
                <c:pt idx="270">
                  <c:v>12.741</c:v>
                </c:pt>
                <c:pt idx="271">
                  <c:v>12.273</c:v>
                </c:pt>
                <c:pt idx="272">
                  <c:v>13.332000000000001</c:v>
                </c:pt>
                <c:pt idx="273">
                  <c:v>12.473000000000001</c:v>
                </c:pt>
                <c:pt idx="274">
                  <c:v>12.44</c:v>
                </c:pt>
                <c:pt idx="275">
                  <c:v>13.49</c:v>
                </c:pt>
                <c:pt idx="276">
                  <c:v>13.192</c:v>
                </c:pt>
                <c:pt idx="277">
                  <c:v>12.744999999999999</c:v>
                </c:pt>
                <c:pt idx="278">
                  <c:v>13.004</c:v>
                </c:pt>
                <c:pt idx="279">
                  <c:v>12.858000000000001</c:v>
                </c:pt>
                <c:pt idx="280">
                  <c:v>12.888999999999999</c:v>
                </c:pt>
                <c:pt idx="281">
                  <c:v>13.318</c:v>
                </c:pt>
                <c:pt idx="282">
                  <c:v>12.112</c:v>
                </c:pt>
                <c:pt idx="283">
                  <c:v>12.77</c:v>
                </c:pt>
                <c:pt idx="284">
                  <c:v>13.571999999999999</c:v>
                </c:pt>
                <c:pt idx="285">
                  <c:v>13.327999999999999</c:v>
                </c:pt>
                <c:pt idx="286">
                  <c:v>13.755000000000001</c:v>
                </c:pt>
                <c:pt idx="287">
                  <c:v>12.018000000000001</c:v>
                </c:pt>
                <c:pt idx="288">
                  <c:v>13.105</c:v>
                </c:pt>
                <c:pt idx="289">
                  <c:v>10.33</c:v>
                </c:pt>
                <c:pt idx="290">
                  <c:v>11.454000000000001</c:v>
                </c:pt>
                <c:pt idx="291">
                  <c:v>13.185</c:v>
                </c:pt>
                <c:pt idx="292">
                  <c:v>14.132999999999999</c:v>
                </c:pt>
                <c:pt idx="293">
                  <c:v>13.528</c:v>
                </c:pt>
                <c:pt idx="294">
                  <c:v>12.606</c:v>
                </c:pt>
                <c:pt idx="295">
                  <c:v>13.648999999999999</c:v>
                </c:pt>
                <c:pt idx="296">
                  <c:v>13.699</c:v>
                </c:pt>
                <c:pt idx="297">
                  <c:v>13.254</c:v>
                </c:pt>
                <c:pt idx="298">
                  <c:v>13.282</c:v>
                </c:pt>
                <c:pt idx="299">
                  <c:v>13.558</c:v>
                </c:pt>
                <c:pt idx="300">
                  <c:v>13.778</c:v>
                </c:pt>
                <c:pt idx="301">
                  <c:v>13.625</c:v>
                </c:pt>
                <c:pt idx="302">
                  <c:v>13.395</c:v>
                </c:pt>
                <c:pt idx="303">
                  <c:v>14.260999999999999</c:v>
                </c:pt>
                <c:pt idx="304">
                  <c:v>13.927</c:v>
                </c:pt>
                <c:pt idx="305">
                  <c:v>14.715999999999999</c:v>
                </c:pt>
                <c:pt idx="306">
                  <c:v>13.319000000000001</c:v>
                </c:pt>
                <c:pt idx="307">
                  <c:v>11.064</c:v>
                </c:pt>
                <c:pt idx="308">
                  <c:v>14.205</c:v>
                </c:pt>
                <c:pt idx="309">
                  <c:v>13.603</c:v>
                </c:pt>
                <c:pt idx="310">
                  <c:v>13.333</c:v>
                </c:pt>
                <c:pt idx="311">
                  <c:v>14</c:v>
                </c:pt>
                <c:pt idx="312">
                  <c:v>13.505000000000001</c:v>
                </c:pt>
                <c:pt idx="313">
                  <c:v>13.513</c:v>
                </c:pt>
                <c:pt idx="314">
                  <c:v>13.656000000000001</c:v>
                </c:pt>
                <c:pt idx="315">
                  <c:v>13.138</c:v>
                </c:pt>
                <c:pt idx="316">
                  <c:v>13.157</c:v>
                </c:pt>
                <c:pt idx="317">
                  <c:v>13.367000000000001</c:v>
                </c:pt>
                <c:pt idx="318">
                  <c:v>14.002000000000001</c:v>
                </c:pt>
                <c:pt idx="319">
                  <c:v>12.672000000000001</c:v>
                </c:pt>
                <c:pt idx="320">
                  <c:v>13.781000000000001</c:v>
                </c:pt>
                <c:pt idx="321">
                  <c:v>14.205</c:v>
                </c:pt>
                <c:pt idx="322">
                  <c:v>14.46</c:v>
                </c:pt>
                <c:pt idx="323">
                  <c:v>13.589</c:v>
                </c:pt>
                <c:pt idx="324">
                  <c:v>13.893000000000001</c:v>
                </c:pt>
                <c:pt idx="325">
                  <c:v>12.452</c:v>
                </c:pt>
                <c:pt idx="326">
                  <c:v>12.750999999999999</c:v>
                </c:pt>
                <c:pt idx="327">
                  <c:v>10.116</c:v>
                </c:pt>
                <c:pt idx="328">
                  <c:v>11.323</c:v>
                </c:pt>
                <c:pt idx="329">
                  <c:v>11.458</c:v>
                </c:pt>
                <c:pt idx="330">
                  <c:v>11.042999999999999</c:v>
                </c:pt>
                <c:pt idx="331">
                  <c:v>10.215</c:v>
                </c:pt>
                <c:pt idx="332">
                  <c:v>11.481</c:v>
                </c:pt>
                <c:pt idx="333">
                  <c:v>11.02</c:v>
                </c:pt>
                <c:pt idx="334">
                  <c:v>9.9220000000000006</c:v>
                </c:pt>
                <c:pt idx="335">
                  <c:v>10.614000000000001</c:v>
                </c:pt>
                <c:pt idx="336">
                  <c:v>9.9960000000000004</c:v>
                </c:pt>
                <c:pt idx="337">
                  <c:v>11.090999999999999</c:v>
                </c:pt>
                <c:pt idx="338">
                  <c:v>10.478</c:v>
                </c:pt>
                <c:pt idx="339">
                  <c:v>11.122999999999999</c:v>
                </c:pt>
                <c:pt idx="340">
                  <c:v>11.574</c:v>
                </c:pt>
                <c:pt idx="341">
                  <c:v>12.365</c:v>
                </c:pt>
                <c:pt idx="342">
                  <c:v>12.01</c:v>
                </c:pt>
                <c:pt idx="343">
                  <c:v>11.000999999999999</c:v>
                </c:pt>
                <c:pt idx="344">
                  <c:v>10.215</c:v>
                </c:pt>
                <c:pt idx="345">
                  <c:v>12.195</c:v>
                </c:pt>
                <c:pt idx="346">
                  <c:v>12.404999999999999</c:v>
                </c:pt>
                <c:pt idx="347">
                  <c:v>11.853999999999999</c:v>
                </c:pt>
                <c:pt idx="348">
                  <c:v>10.029999999999999</c:v>
                </c:pt>
                <c:pt idx="349">
                  <c:v>10.811</c:v>
                </c:pt>
                <c:pt idx="350">
                  <c:v>11.226000000000001</c:v>
                </c:pt>
                <c:pt idx="351">
                  <c:v>11.268000000000001</c:v>
                </c:pt>
                <c:pt idx="352">
                  <c:v>11.003</c:v>
                </c:pt>
                <c:pt idx="353">
                  <c:v>10.54</c:v>
                </c:pt>
                <c:pt idx="354">
                  <c:v>12.359</c:v>
                </c:pt>
                <c:pt idx="355">
                  <c:v>11.565</c:v>
                </c:pt>
                <c:pt idx="356">
                  <c:v>12.356</c:v>
                </c:pt>
                <c:pt idx="357">
                  <c:v>12.384</c:v>
                </c:pt>
                <c:pt idx="358">
                  <c:v>11.446999999999999</c:v>
                </c:pt>
                <c:pt idx="359">
                  <c:v>12.845000000000001</c:v>
                </c:pt>
                <c:pt idx="360">
                  <c:v>12.6</c:v>
                </c:pt>
                <c:pt idx="361">
                  <c:v>12.368</c:v>
                </c:pt>
                <c:pt idx="362">
                  <c:v>12.666</c:v>
                </c:pt>
                <c:pt idx="363">
                  <c:v>11.324999999999999</c:v>
                </c:pt>
                <c:pt idx="364">
                  <c:v>11.64</c:v>
                </c:pt>
                <c:pt idx="365">
                  <c:v>12.449</c:v>
                </c:pt>
                <c:pt idx="366">
                  <c:v>11.757</c:v>
                </c:pt>
                <c:pt idx="367">
                  <c:v>12.144</c:v>
                </c:pt>
                <c:pt idx="368">
                  <c:v>12.722</c:v>
                </c:pt>
                <c:pt idx="369">
                  <c:v>11.036</c:v>
                </c:pt>
                <c:pt idx="370">
                  <c:v>13.007999999999999</c:v>
                </c:pt>
                <c:pt idx="371">
                  <c:v>13.006</c:v>
                </c:pt>
                <c:pt idx="372">
                  <c:v>12.583</c:v>
                </c:pt>
                <c:pt idx="373">
                  <c:v>11.114000000000001</c:v>
                </c:pt>
                <c:pt idx="374">
                  <c:v>13.041</c:v>
                </c:pt>
                <c:pt idx="375">
                  <c:v>12.347</c:v>
                </c:pt>
                <c:pt idx="376">
                  <c:v>12.455</c:v>
                </c:pt>
                <c:pt idx="377">
                  <c:v>12.141999999999999</c:v>
                </c:pt>
                <c:pt idx="378">
                  <c:v>12.564</c:v>
                </c:pt>
                <c:pt idx="379">
                  <c:v>12.138999999999999</c:v>
                </c:pt>
                <c:pt idx="380">
                  <c:v>10.529</c:v>
                </c:pt>
                <c:pt idx="381">
                  <c:v>12.881</c:v>
                </c:pt>
                <c:pt idx="382">
                  <c:v>11.619</c:v>
                </c:pt>
                <c:pt idx="383">
                  <c:v>12.042</c:v>
                </c:pt>
                <c:pt idx="384">
                  <c:v>12.039</c:v>
                </c:pt>
                <c:pt idx="385">
                  <c:v>12.359</c:v>
                </c:pt>
                <c:pt idx="386">
                  <c:v>12.981999999999999</c:v>
                </c:pt>
                <c:pt idx="387">
                  <c:v>11.457000000000001</c:v>
                </c:pt>
                <c:pt idx="388">
                  <c:v>12.611000000000001</c:v>
                </c:pt>
                <c:pt idx="389">
                  <c:v>13.53</c:v>
                </c:pt>
                <c:pt idx="390">
                  <c:v>11.308</c:v>
                </c:pt>
                <c:pt idx="391">
                  <c:v>12.534000000000001</c:v>
                </c:pt>
                <c:pt idx="392">
                  <c:v>12.223000000000001</c:v>
                </c:pt>
                <c:pt idx="393">
                  <c:v>11.909000000000001</c:v>
                </c:pt>
                <c:pt idx="394">
                  <c:v>11.367000000000001</c:v>
                </c:pt>
                <c:pt idx="395">
                  <c:v>11.497999999999999</c:v>
                </c:pt>
                <c:pt idx="396">
                  <c:v>12.534000000000001</c:v>
                </c:pt>
                <c:pt idx="397">
                  <c:v>10.882999999999999</c:v>
                </c:pt>
                <c:pt idx="398">
                  <c:v>11.172000000000001</c:v>
                </c:pt>
              </c:numCache>
            </c:numRef>
          </c:xVal>
          <c:yVal>
            <c:numRef>
              <c:f>heights!$B$2:$B$400</c:f>
              <c:numCache>
                <c:formatCode>General</c:formatCode>
                <c:ptCount val="399"/>
                <c:pt idx="0">
                  <c:v>13.5099999985695</c:v>
                </c:pt>
                <c:pt idx="1">
                  <c:v>13.6879999985695</c:v>
                </c:pt>
                <c:pt idx="2">
                  <c:v>13.9379999985695</c:v>
                </c:pt>
                <c:pt idx="3">
                  <c:v>13.3459999985695</c:v>
                </c:pt>
                <c:pt idx="4">
                  <c:v>14.455999998569499</c:v>
                </c:pt>
                <c:pt idx="5">
                  <c:v>14.6349999985695</c:v>
                </c:pt>
                <c:pt idx="6">
                  <c:v>13.6759999985695</c:v>
                </c:pt>
                <c:pt idx="7">
                  <c:v>13.2169999985695</c:v>
                </c:pt>
                <c:pt idx="8">
                  <c:v>12.2529999985695</c:v>
                </c:pt>
                <c:pt idx="9">
                  <c:v>13.1369999985695</c:v>
                </c:pt>
                <c:pt idx="10">
                  <c:v>13.657999998569499</c:v>
                </c:pt>
                <c:pt idx="11">
                  <c:v>13.7399999985695</c:v>
                </c:pt>
                <c:pt idx="12">
                  <c:v>10.4419999985695</c:v>
                </c:pt>
                <c:pt idx="13">
                  <c:v>13.2149999985695</c:v>
                </c:pt>
                <c:pt idx="14">
                  <c:v>12.565999998569501</c:v>
                </c:pt>
                <c:pt idx="15">
                  <c:v>12.7849999985695</c:v>
                </c:pt>
                <c:pt idx="16">
                  <c:v>13.641999998569499</c:v>
                </c:pt>
                <c:pt idx="17">
                  <c:v>13.5229999985695</c:v>
                </c:pt>
                <c:pt idx="18">
                  <c:v>12.440999998569501</c:v>
                </c:pt>
                <c:pt idx="19">
                  <c:v>14.2439999985695</c:v>
                </c:pt>
                <c:pt idx="20">
                  <c:v>12.158999998569501</c:v>
                </c:pt>
                <c:pt idx="21">
                  <c:v>13.9839999985695</c:v>
                </c:pt>
                <c:pt idx="22">
                  <c:v>13.776999998569501</c:v>
                </c:pt>
                <c:pt idx="23">
                  <c:v>14.160999998569499</c:v>
                </c:pt>
                <c:pt idx="24">
                  <c:v>11.1469999985695</c:v>
                </c:pt>
                <c:pt idx="25">
                  <c:v>14.0639999985695</c:v>
                </c:pt>
                <c:pt idx="26">
                  <c:v>13.9219999985695</c:v>
                </c:pt>
                <c:pt idx="27">
                  <c:v>12.1469999985695</c:v>
                </c:pt>
                <c:pt idx="28">
                  <c:v>13.6919999985695</c:v>
                </c:pt>
                <c:pt idx="29">
                  <c:v>13.023999998569501</c:v>
                </c:pt>
                <c:pt idx="30">
                  <c:v>12.035999998569499</c:v>
                </c:pt>
                <c:pt idx="31">
                  <c:v>13.500999998569499</c:v>
                </c:pt>
                <c:pt idx="32">
                  <c:v>11.802999998569501</c:v>
                </c:pt>
                <c:pt idx="33">
                  <c:v>13.853999998569501</c:v>
                </c:pt>
                <c:pt idx="34">
                  <c:v>14.071999998569501</c:v>
                </c:pt>
                <c:pt idx="35">
                  <c:v>8.0069999985694906</c:v>
                </c:pt>
                <c:pt idx="36">
                  <c:v>13.8999999985695</c:v>
                </c:pt>
                <c:pt idx="37">
                  <c:v>14.7599999985695</c:v>
                </c:pt>
                <c:pt idx="38">
                  <c:v>13.840999998569499</c:v>
                </c:pt>
                <c:pt idx="39">
                  <c:v>14.9779999985695</c:v>
                </c:pt>
                <c:pt idx="40">
                  <c:v>14.1529999985695</c:v>
                </c:pt>
                <c:pt idx="41">
                  <c:v>14.516999998569499</c:v>
                </c:pt>
                <c:pt idx="42">
                  <c:v>14.241999998569501</c:v>
                </c:pt>
                <c:pt idx="43">
                  <c:v>13.936999998569499</c:v>
                </c:pt>
                <c:pt idx="44">
                  <c:v>14.016999998569499</c:v>
                </c:pt>
                <c:pt idx="45">
                  <c:v>11.3489999985695</c:v>
                </c:pt>
                <c:pt idx="46">
                  <c:v>13.2119999985695</c:v>
                </c:pt>
                <c:pt idx="47">
                  <c:v>13.2369999985695</c:v>
                </c:pt>
                <c:pt idx="48">
                  <c:v>13.9389999985695</c:v>
                </c:pt>
                <c:pt idx="49">
                  <c:v>13.9189999985695</c:v>
                </c:pt>
                <c:pt idx="50">
                  <c:v>14.254999998569501</c:v>
                </c:pt>
                <c:pt idx="51">
                  <c:v>13.4169999985695</c:v>
                </c:pt>
                <c:pt idx="52">
                  <c:v>12.084999998569501</c:v>
                </c:pt>
                <c:pt idx="53">
                  <c:v>13.0069999985695</c:v>
                </c:pt>
                <c:pt idx="54">
                  <c:v>10.7619999985695</c:v>
                </c:pt>
                <c:pt idx="55">
                  <c:v>13.1989999985695</c:v>
                </c:pt>
                <c:pt idx="56">
                  <c:v>13.946999998569501</c:v>
                </c:pt>
                <c:pt idx="57">
                  <c:v>14.2779999985695</c:v>
                </c:pt>
                <c:pt idx="58">
                  <c:v>14.5059999985695</c:v>
                </c:pt>
                <c:pt idx="59">
                  <c:v>13.349999998569499</c:v>
                </c:pt>
                <c:pt idx="60">
                  <c:v>12.782999997735001</c:v>
                </c:pt>
                <c:pt idx="61">
                  <c:v>12.645999997735</c:v>
                </c:pt>
                <c:pt idx="62">
                  <c:v>13.179999997735001</c:v>
                </c:pt>
                <c:pt idx="63">
                  <c:v>10.955999997735001</c:v>
                </c:pt>
                <c:pt idx="64">
                  <c:v>12.834999997735</c:v>
                </c:pt>
                <c:pt idx="65">
                  <c:v>11.891999997735001</c:v>
                </c:pt>
                <c:pt idx="66">
                  <c:v>11.297999997734999</c:v>
                </c:pt>
                <c:pt idx="67">
                  <c:v>12.580999997735001</c:v>
                </c:pt>
                <c:pt idx="68">
                  <c:v>12.052999997735</c:v>
                </c:pt>
                <c:pt idx="69">
                  <c:v>11.156999997734999</c:v>
                </c:pt>
                <c:pt idx="70">
                  <c:v>9.9629999977350199</c:v>
                </c:pt>
                <c:pt idx="71">
                  <c:v>10.670999997735001</c:v>
                </c:pt>
                <c:pt idx="72">
                  <c:v>13.298999997735001</c:v>
                </c:pt>
                <c:pt idx="73">
                  <c:v>12.348999997735</c:v>
                </c:pt>
                <c:pt idx="74">
                  <c:v>12.946999997735</c:v>
                </c:pt>
                <c:pt idx="75">
                  <c:v>12.215999997735</c:v>
                </c:pt>
                <c:pt idx="76">
                  <c:v>11.925999997735</c:v>
                </c:pt>
                <c:pt idx="77">
                  <c:v>12.337999997735</c:v>
                </c:pt>
                <c:pt idx="78">
                  <c:v>13.163999997735001</c:v>
                </c:pt>
                <c:pt idx="79">
                  <c:v>12.419999997734999</c:v>
                </c:pt>
                <c:pt idx="80">
                  <c:v>12.547999997734999</c:v>
                </c:pt>
                <c:pt idx="81">
                  <c:v>13.116999997735</c:v>
                </c:pt>
                <c:pt idx="82">
                  <c:v>13.302999997735</c:v>
                </c:pt>
                <c:pt idx="83">
                  <c:v>12.780999997735</c:v>
                </c:pt>
                <c:pt idx="84">
                  <c:v>12.627999997734999</c:v>
                </c:pt>
                <c:pt idx="85">
                  <c:v>13.302999997735</c:v>
                </c:pt>
                <c:pt idx="86">
                  <c:v>11.770999997735</c:v>
                </c:pt>
                <c:pt idx="87">
                  <c:v>11.272999997735001</c:v>
                </c:pt>
                <c:pt idx="88">
                  <c:v>12.443999997735</c:v>
                </c:pt>
                <c:pt idx="89">
                  <c:v>12.113999997735</c:v>
                </c:pt>
                <c:pt idx="90">
                  <c:v>12.797999997734999</c:v>
                </c:pt>
                <c:pt idx="91">
                  <c:v>13.701999997734999</c:v>
                </c:pt>
                <c:pt idx="92">
                  <c:v>11.857999997735</c:v>
                </c:pt>
                <c:pt idx="93">
                  <c:v>13.100999997735</c:v>
                </c:pt>
                <c:pt idx="94">
                  <c:v>13.030999997735</c:v>
                </c:pt>
                <c:pt idx="95">
                  <c:v>11.231999997735</c:v>
                </c:pt>
                <c:pt idx="96">
                  <c:v>12.352999997734999</c:v>
                </c:pt>
                <c:pt idx="97">
                  <c:v>12.412999997735</c:v>
                </c:pt>
                <c:pt idx="98">
                  <c:v>11.733999997734999</c:v>
                </c:pt>
                <c:pt idx="99">
                  <c:v>9.8179999977350203</c:v>
                </c:pt>
                <c:pt idx="100">
                  <c:v>12.401999997735</c:v>
                </c:pt>
                <c:pt idx="101">
                  <c:v>12.050999997735</c:v>
                </c:pt>
                <c:pt idx="102">
                  <c:v>13.107999997735</c:v>
                </c:pt>
                <c:pt idx="103">
                  <c:v>12.951999997734999</c:v>
                </c:pt>
                <c:pt idx="104">
                  <c:v>13.379999997735</c:v>
                </c:pt>
                <c:pt idx="105">
                  <c:v>13.398999997735</c:v>
                </c:pt>
                <c:pt idx="106">
                  <c:v>12.771999997735</c:v>
                </c:pt>
                <c:pt idx="107">
                  <c:v>12.373999997735</c:v>
                </c:pt>
                <c:pt idx="108">
                  <c:v>12.721999997735001</c:v>
                </c:pt>
                <c:pt idx="109">
                  <c:v>12.788999997735001</c:v>
                </c:pt>
                <c:pt idx="110">
                  <c:v>12.643999997734999</c:v>
                </c:pt>
                <c:pt idx="111">
                  <c:v>13.364999997735</c:v>
                </c:pt>
                <c:pt idx="112">
                  <c:v>11.826999997734999</c:v>
                </c:pt>
                <c:pt idx="113">
                  <c:v>13.505999997735</c:v>
                </c:pt>
                <c:pt idx="114">
                  <c:v>12.222999997735</c:v>
                </c:pt>
                <c:pt idx="115">
                  <c:v>12.828999997735</c:v>
                </c:pt>
                <c:pt idx="116">
                  <c:v>12.053999997735</c:v>
                </c:pt>
                <c:pt idx="117">
                  <c:v>12.607999997735</c:v>
                </c:pt>
                <c:pt idx="118">
                  <c:v>12.536999997735</c:v>
                </c:pt>
                <c:pt idx="119">
                  <c:v>13.183999997735</c:v>
                </c:pt>
                <c:pt idx="120">
                  <c:v>12.945999997735001</c:v>
                </c:pt>
                <c:pt idx="121">
                  <c:v>13.193999997735</c:v>
                </c:pt>
                <c:pt idx="122">
                  <c:v>11.886999997735</c:v>
                </c:pt>
                <c:pt idx="123">
                  <c:v>13.471999997735001</c:v>
                </c:pt>
                <c:pt idx="124">
                  <c:v>13.336999997734999</c:v>
                </c:pt>
                <c:pt idx="125">
                  <c:v>12.740999998211899</c:v>
                </c:pt>
                <c:pt idx="126">
                  <c:v>12.285999998211899</c:v>
                </c:pt>
                <c:pt idx="127">
                  <c:v>13.711999998211899</c:v>
                </c:pt>
                <c:pt idx="128">
                  <c:v>12.834999998211901</c:v>
                </c:pt>
                <c:pt idx="129">
                  <c:v>13.493999998211899</c:v>
                </c:pt>
                <c:pt idx="130">
                  <c:v>12.183999998211901</c:v>
                </c:pt>
                <c:pt idx="131">
                  <c:v>12.817999998211899</c:v>
                </c:pt>
                <c:pt idx="132">
                  <c:v>12.7369999982119</c:v>
                </c:pt>
                <c:pt idx="133">
                  <c:v>12.0089999982119</c:v>
                </c:pt>
                <c:pt idx="134">
                  <c:v>12.0929999982119</c:v>
                </c:pt>
                <c:pt idx="135">
                  <c:v>12.340999998211901</c:v>
                </c:pt>
                <c:pt idx="136">
                  <c:v>12.8169999982119</c:v>
                </c:pt>
                <c:pt idx="137">
                  <c:v>11.8549999982119</c:v>
                </c:pt>
                <c:pt idx="138">
                  <c:v>11.744999998211901</c:v>
                </c:pt>
                <c:pt idx="139">
                  <c:v>10.9869999982119</c:v>
                </c:pt>
                <c:pt idx="140">
                  <c:v>10.541999998211899</c:v>
                </c:pt>
                <c:pt idx="141">
                  <c:v>10.8479999982119</c:v>
                </c:pt>
                <c:pt idx="142">
                  <c:v>11.224999998211899</c:v>
                </c:pt>
                <c:pt idx="143">
                  <c:v>11.311999998211901</c:v>
                </c:pt>
                <c:pt idx="144">
                  <c:v>12.4999999982119</c:v>
                </c:pt>
                <c:pt idx="145">
                  <c:v>12.224999998211899</c:v>
                </c:pt>
                <c:pt idx="146">
                  <c:v>10.7499999982119</c:v>
                </c:pt>
                <c:pt idx="147">
                  <c:v>12.449999998211901</c:v>
                </c:pt>
                <c:pt idx="148">
                  <c:v>10.590999998211901</c:v>
                </c:pt>
                <c:pt idx="149">
                  <c:v>11.8879999982119</c:v>
                </c:pt>
                <c:pt idx="150">
                  <c:v>11.7809999982119</c:v>
                </c:pt>
                <c:pt idx="151">
                  <c:v>12.9699999982119</c:v>
                </c:pt>
                <c:pt idx="152">
                  <c:v>11.837999998211901</c:v>
                </c:pt>
                <c:pt idx="153">
                  <c:v>12.305999998211901</c:v>
                </c:pt>
                <c:pt idx="154">
                  <c:v>12.0699999982119</c:v>
                </c:pt>
                <c:pt idx="155">
                  <c:v>11.2519999982119</c:v>
                </c:pt>
                <c:pt idx="156">
                  <c:v>11.868999998211899</c:v>
                </c:pt>
                <c:pt idx="157">
                  <c:v>12.2619999982119</c:v>
                </c:pt>
                <c:pt idx="158">
                  <c:v>12.0059999982119</c:v>
                </c:pt>
                <c:pt idx="159">
                  <c:v>11.507999998211901</c:v>
                </c:pt>
                <c:pt idx="160">
                  <c:v>11.6619999982119</c:v>
                </c:pt>
                <c:pt idx="161">
                  <c:v>12.7309999982119</c:v>
                </c:pt>
                <c:pt idx="162">
                  <c:v>11.8959999982119</c:v>
                </c:pt>
                <c:pt idx="163">
                  <c:v>12.350999998211901</c:v>
                </c:pt>
                <c:pt idx="164">
                  <c:v>12.8329999982119</c:v>
                </c:pt>
                <c:pt idx="165">
                  <c:v>12.5919999982119</c:v>
                </c:pt>
                <c:pt idx="166">
                  <c:v>12.747999998211901</c:v>
                </c:pt>
                <c:pt idx="167">
                  <c:v>12.176999998211899</c:v>
                </c:pt>
                <c:pt idx="168">
                  <c:v>13.1759999982119</c:v>
                </c:pt>
                <c:pt idx="169">
                  <c:v>12.170999998211901</c:v>
                </c:pt>
                <c:pt idx="170">
                  <c:v>12.1719999982119</c:v>
                </c:pt>
                <c:pt idx="171">
                  <c:v>12.0179999982119</c:v>
                </c:pt>
                <c:pt idx="172">
                  <c:v>11.7939999982119</c:v>
                </c:pt>
                <c:pt idx="173">
                  <c:v>11.538999998211899</c:v>
                </c:pt>
                <c:pt idx="174">
                  <c:v>12.4069999982119</c:v>
                </c:pt>
                <c:pt idx="175">
                  <c:v>12.2549999982119</c:v>
                </c:pt>
                <c:pt idx="176">
                  <c:v>11.5279999982119</c:v>
                </c:pt>
                <c:pt idx="177">
                  <c:v>12.689999998211899</c:v>
                </c:pt>
                <c:pt idx="178">
                  <c:v>12.3479999982119</c:v>
                </c:pt>
                <c:pt idx="179">
                  <c:v>11.8269999982119</c:v>
                </c:pt>
                <c:pt idx="180">
                  <c:v>13.0949999982119</c:v>
                </c:pt>
                <c:pt idx="181">
                  <c:v>11.8389999982119</c:v>
                </c:pt>
                <c:pt idx="182">
                  <c:v>12.2619999982119</c:v>
                </c:pt>
                <c:pt idx="183">
                  <c:v>12.7489999982119</c:v>
                </c:pt>
                <c:pt idx="184">
                  <c:v>12.084999998211901</c:v>
                </c:pt>
                <c:pt idx="185">
                  <c:v>12.369999998211901</c:v>
                </c:pt>
                <c:pt idx="186">
                  <c:v>11.068999998211901</c:v>
                </c:pt>
                <c:pt idx="187">
                  <c:v>11.6429999982119</c:v>
                </c:pt>
                <c:pt idx="188">
                  <c:v>11.8639999982119</c:v>
                </c:pt>
                <c:pt idx="189">
                  <c:v>12.0569999982119</c:v>
                </c:pt>
                <c:pt idx="190">
                  <c:v>11.907999998211899</c:v>
                </c:pt>
                <c:pt idx="191">
                  <c:v>12.151999998211901</c:v>
                </c:pt>
                <c:pt idx="192">
                  <c:v>11.853999998211901</c:v>
                </c:pt>
                <c:pt idx="193">
                  <c:v>11.6989999982119</c:v>
                </c:pt>
                <c:pt idx="194">
                  <c:v>12.542999998211901</c:v>
                </c:pt>
                <c:pt idx="195">
                  <c:v>11.910999998211899</c:v>
                </c:pt>
                <c:pt idx="196">
                  <c:v>11.4560000026226</c:v>
                </c:pt>
                <c:pt idx="197">
                  <c:v>11.727000002622599</c:v>
                </c:pt>
                <c:pt idx="198">
                  <c:v>11.589000002622599</c:v>
                </c:pt>
                <c:pt idx="199">
                  <c:v>12.525000002622599</c:v>
                </c:pt>
                <c:pt idx="200">
                  <c:v>12.5630000026226</c:v>
                </c:pt>
                <c:pt idx="201">
                  <c:v>12.6460000026226</c:v>
                </c:pt>
                <c:pt idx="202">
                  <c:v>12.288000002622599</c:v>
                </c:pt>
                <c:pt idx="203">
                  <c:v>11.410000002622599</c:v>
                </c:pt>
                <c:pt idx="204">
                  <c:v>12.5230000026226</c:v>
                </c:pt>
                <c:pt idx="205">
                  <c:v>12.1580000026226</c:v>
                </c:pt>
                <c:pt idx="206">
                  <c:v>12.5940000026226</c:v>
                </c:pt>
                <c:pt idx="207">
                  <c:v>12.650000002622599</c:v>
                </c:pt>
                <c:pt idx="208">
                  <c:v>11.5590000026226</c:v>
                </c:pt>
                <c:pt idx="209">
                  <c:v>11.8830000026226</c:v>
                </c:pt>
                <c:pt idx="210">
                  <c:v>11.2200000026226</c:v>
                </c:pt>
                <c:pt idx="211">
                  <c:v>12.0750000026226</c:v>
                </c:pt>
                <c:pt idx="212">
                  <c:v>12.933000002622601</c:v>
                </c:pt>
                <c:pt idx="213">
                  <c:v>10.862000002622599</c:v>
                </c:pt>
                <c:pt idx="214">
                  <c:v>12.612000002622599</c:v>
                </c:pt>
                <c:pt idx="215">
                  <c:v>12.5590000026226</c:v>
                </c:pt>
                <c:pt idx="216">
                  <c:v>10.5810000026226</c:v>
                </c:pt>
                <c:pt idx="217">
                  <c:v>12.8290000026226</c:v>
                </c:pt>
                <c:pt idx="218">
                  <c:v>12.5820000026226</c:v>
                </c:pt>
                <c:pt idx="219">
                  <c:v>13.0940000026226</c:v>
                </c:pt>
                <c:pt idx="220">
                  <c:v>13.115000002622599</c:v>
                </c:pt>
                <c:pt idx="221">
                  <c:v>13.4410000026226</c:v>
                </c:pt>
                <c:pt idx="222">
                  <c:v>13.497000002622601</c:v>
                </c:pt>
                <c:pt idx="223">
                  <c:v>13.5500000026226</c:v>
                </c:pt>
                <c:pt idx="224">
                  <c:v>13.458000002622599</c:v>
                </c:pt>
                <c:pt idx="225">
                  <c:v>10.9820000026226</c:v>
                </c:pt>
                <c:pt idx="226">
                  <c:v>13.4190000026226</c:v>
                </c:pt>
                <c:pt idx="227">
                  <c:v>12.9190000026226</c:v>
                </c:pt>
                <c:pt idx="228">
                  <c:v>13.074000002622601</c:v>
                </c:pt>
                <c:pt idx="229">
                  <c:v>12.6970000026226</c:v>
                </c:pt>
                <c:pt idx="230">
                  <c:v>11.1240000026226</c:v>
                </c:pt>
                <c:pt idx="231">
                  <c:v>12.234000002622601</c:v>
                </c:pt>
                <c:pt idx="232">
                  <c:v>10.086000002622599</c:v>
                </c:pt>
                <c:pt idx="233">
                  <c:v>11.965000002622601</c:v>
                </c:pt>
                <c:pt idx="234">
                  <c:v>13.6110000026226</c:v>
                </c:pt>
                <c:pt idx="235">
                  <c:v>13.247000002622601</c:v>
                </c:pt>
                <c:pt idx="236">
                  <c:v>13.6560000026226</c:v>
                </c:pt>
                <c:pt idx="237">
                  <c:v>10.3160000026226</c:v>
                </c:pt>
                <c:pt idx="238">
                  <c:v>11.593000002622601</c:v>
                </c:pt>
                <c:pt idx="239">
                  <c:v>12.5460000026226</c:v>
                </c:pt>
                <c:pt idx="240">
                  <c:v>12.856000002622601</c:v>
                </c:pt>
                <c:pt idx="241">
                  <c:v>12.2680000026226</c:v>
                </c:pt>
                <c:pt idx="242">
                  <c:v>12.9250000026226</c:v>
                </c:pt>
                <c:pt idx="243">
                  <c:v>12.022000002622599</c:v>
                </c:pt>
                <c:pt idx="244">
                  <c:v>12.2040000026226</c:v>
                </c:pt>
                <c:pt idx="245">
                  <c:v>11.6390000026226</c:v>
                </c:pt>
                <c:pt idx="246">
                  <c:v>13.654000002622601</c:v>
                </c:pt>
                <c:pt idx="247">
                  <c:v>12.676000002622599</c:v>
                </c:pt>
                <c:pt idx="248">
                  <c:v>13.163000002622599</c:v>
                </c:pt>
                <c:pt idx="249">
                  <c:v>13.2450000026226</c:v>
                </c:pt>
                <c:pt idx="250">
                  <c:v>12.5020000026226</c:v>
                </c:pt>
                <c:pt idx="251">
                  <c:v>12.1680000026226</c:v>
                </c:pt>
                <c:pt idx="252">
                  <c:v>12.6200000026226</c:v>
                </c:pt>
                <c:pt idx="253">
                  <c:v>12.5080000026226</c:v>
                </c:pt>
                <c:pt idx="254">
                  <c:v>11.7070000026226</c:v>
                </c:pt>
                <c:pt idx="255">
                  <c:v>13.0750000026226</c:v>
                </c:pt>
                <c:pt idx="256">
                  <c:v>11.465</c:v>
                </c:pt>
                <c:pt idx="257">
                  <c:v>12.635999999999999</c:v>
                </c:pt>
                <c:pt idx="258">
                  <c:v>11.981999999999999</c:v>
                </c:pt>
                <c:pt idx="259">
                  <c:v>12.467000000000001</c:v>
                </c:pt>
                <c:pt idx="260">
                  <c:v>11.859</c:v>
                </c:pt>
                <c:pt idx="261">
                  <c:v>11.627000000000001</c:v>
                </c:pt>
                <c:pt idx="262">
                  <c:v>12.987</c:v>
                </c:pt>
                <c:pt idx="263">
                  <c:v>11.747999999999999</c:v>
                </c:pt>
                <c:pt idx="264">
                  <c:v>10.311999999999999</c:v>
                </c:pt>
                <c:pt idx="265">
                  <c:v>12.44</c:v>
                </c:pt>
                <c:pt idx="266">
                  <c:v>12.356999999999999</c:v>
                </c:pt>
                <c:pt idx="267">
                  <c:v>13.523999999999999</c:v>
                </c:pt>
                <c:pt idx="268">
                  <c:v>13.795</c:v>
                </c:pt>
                <c:pt idx="269">
                  <c:v>12.952</c:v>
                </c:pt>
                <c:pt idx="270">
                  <c:v>12.706</c:v>
                </c:pt>
                <c:pt idx="271">
                  <c:v>12.252000000000001</c:v>
                </c:pt>
                <c:pt idx="272">
                  <c:v>13.260999999999999</c:v>
                </c:pt>
                <c:pt idx="273">
                  <c:v>12.420999999999999</c:v>
                </c:pt>
                <c:pt idx="274">
                  <c:v>12.638999999999999</c:v>
                </c:pt>
                <c:pt idx="275">
                  <c:v>13.411</c:v>
                </c:pt>
                <c:pt idx="276">
                  <c:v>13.202</c:v>
                </c:pt>
                <c:pt idx="277">
                  <c:v>12.699</c:v>
                </c:pt>
                <c:pt idx="278">
                  <c:v>12.95</c:v>
                </c:pt>
                <c:pt idx="279">
                  <c:v>12.853999999999999</c:v>
                </c:pt>
                <c:pt idx="280">
                  <c:v>12.901</c:v>
                </c:pt>
                <c:pt idx="281">
                  <c:v>13.255000000000001</c:v>
                </c:pt>
                <c:pt idx="282">
                  <c:v>12.114000000000001</c:v>
                </c:pt>
                <c:pt idx="283">
                  <c:v>12.747999999999999</c:v>
                </c:pt>
                <c:pt idx="284">
                  <c:v>13.538</c:v>
                </c:pt>
                <c:pt idx="285">
                  <c:v>13.358000000000001</c:v>
                </c:pt>
                <c:pt idx="286">
                  <c:v>13.685</c:v>
                </c:pt>
                <c:pt idx="287">
                  <c:v>11.807</c:v>
                </c:pt>
                <c:pt idx="288">
                  <c:v>12.946999999999999</c:v>
                </c:pt>
                <c:pt idx="289">
                  <c:v>10.336</c:v>
                </c:pt>
                <c:pt idx="290">
                  <c:v>11.441000000000001</c:v>
                </c:pt>
                <c:pt idx="291">
                  <c:v>13.067</c:v>
                </c:pt>
                <c:pt idx="292">
                  <c:v>14.071999999999999</c:v>
                </c:pt>
                <c:pt idx="293">
                  <c:v>13.488</c:v>
                </c:pt>
                <c:pt idx="294">
                  <c:v>12.606999999999999</c:v>
                </c:pt>
                <c:pt idx="295">
                  <c:v>14.323</c:v>
                </c:pt>
                <c:pt idx="296">
                  <c:v>13.635</c:v>
                </c:pt>
                <c:pt idx="297">
                  <c:v>13.045999999999999</c:v>
                </c:pt>
                <c:pt idx="298">
                  <c:v>13.295</c:v>
                </c:pt>
                <c:pt idx="299">
                  <c:v>13.515000000000001</c:v>
                </c:pt>
                <c:pt idx="300">
                  <c:v>13.742000000000001</c:v>
                </c:pt>
                <c:pt idx="301">
                  <c:v>13.432</c:v>
                </c:pt>
                <c:pt idx="302">
                  <c:v>13.358000000000001</c:v>
                </c:pt>
                <c:pt idx="303">
                  <c:v>14.05</c:v>
                </c:pt>
                <c:pt idx="304">
                  <c:v>13.891999999999999</c:v>
                </c:pt>
                <c:pt idx="305">
                  <c:v>14.688000000000001</c:v>
                </c:pt>
                <c:pt idx="306">
                  <c:v>13.342000000000001</c:v>
                </c:pt>
                <c:pt idx="307">
                  <c:v>11.067</c:v>
                </c:pt>
                <c:pt idx="308">
                  <c:v>14.087999999999999</c:v>
                </c:pt>
                <c:pt idx="309">
                  <c:v>13.62</c:v>
                </c:pt>
                <c:pt idx="310">
                  <c:v>13.224</c:v>
                </c:pt>
                <c:pt idx="311">
                  <c:v>13.984999999999999</c:v>
                </c:pt>
                <c:pt idx="312">
                  <c:v>13.699</c:v>
                </c:pt>
                <c:pt idx="313">
                  <c:v>13.465</c:v>
                </c:pt>
                <c:pt idx="314">
                  <c:v>13.569000000000001</c:v>
                </c:pt>
                <c:pt idx="315">
                  <c:v>13.122</c:v>
                </c:pt>
                <c:pt idx="316">
                  <c:v>13.13</c:v>
                </c:pt>
                <c:pt idx="317">
                  <c:v>13.349</c:v>
                </c:pt>
                <c:pt idx="318">
                  <c:v>13.712999999999999</c:v>
                </c:pt>
                <c:pt idx="319">
                  <c:v>12.582000000000001</c:v>
                </c:pt>
                <c:pt idx="320">
                  <c:v>13.654</c:v>
                </c:pt>
                <c:pt idx="321">
                  <c:v>14.176</c:v>
                </c:pt>
                <c:pt idx="322">
                  <c:v>14.398999999999999</c:v>
                </c:pt>
                <c:pt idx="323">
                  <c:v>13.535</c:v>
                </c:pt>
                <c:pt idx="324">
                  <c:v>13.853999999999999</c:v>
                </c:pt>
                <c:pt idx="325">
                  <c:v>12.436</c:v>
                </c:pt>
                <c:pt idx="326">
                  <c:v>12.765000000000001</c:v>
                </c:pt>
                <c:pt idx="327">
                  <c:v>10.0759999985099</c:v>
                </c:pt>
                <c:pt idx="328">
                  <c:v>11.169999998509899</c:v>
                </c:pt>
                <c:pt idx="329">
                  <c:v>11.3769999985099</c:v>
                </c:pt>
                <c:pt idx="330">
                  <c:v>11.045999998509901</c:v>
                </c:pt>
                <c:pt idx="331">
                  <c:v>10.0079999985099</c:v>
                </c:pt>
                <c:pt idx="332">
                  <c:v>11.4149999985099</c:v>
                </c:pt>
                <c:pt idx="333">
                  <c:v>10.9709999985099</c:v>
                </c:pt>
                <c:pt idx="334">
                  <c:v>9.9359999985098799</c:v>
                </c:pt>
                <c:pt idx="335">
                  <c:v>10.573999998509899</c:v>
                </c:pt>
                <c:pt idx="336">
                  <c:v>9.9939999985098797</c:v>
                </c:pt>
                <c:pt idx="337">
                  <c:v>11.0829999985099</c:v>
                </c:pt>
                <c:pt idx="338">
                  <c:v>10.4739999985099</c:v>
                </c:pt>
                <c:pt idx="339">
                  <c:v>11.028999998509899</c:v>
                </c:pt>
                <c:pt idx="340">
                  <c:v>11.5319999985099</c:v>
                </c:pt>
                <c:pt idx="341">
                  <c:v>12.2979999985099</c:v>
                </c:pt>
                <c:pt idx="342">
                  <c:v>11.9919999985099</c:v>
                </c:pt>
                <c:pt idx="343">
                  <c:v>10.9799999985099</c:v>
                </c:pt>
                <c:pt idx="344">
                  <c:v>10.167999998509901</c:v>
                </c:pt>
                <c:pt idx="345">
                  <c:v>12.182999998509899</c:v>
                </c:pt>
                <c:pt idx="346">
                  <c:v>12.4029999985099</c:v>
                </c:pt>
                <c:pt idx="347">
                  <c:v>11.808999998509901</c:v>
                </c:pt>
                <c:pt idx="348">
                  <c:v>10.5989999985099</c:v>
                </c:pt>
                <c:pt idx="349">
                  <c:v>10.763999998509901</c:v>
                </c:pt>
                <c:pt idx="350">
                  <c:v>11.227999998509899</c:v>
                </c:pt>
                <c:pt idx="351">
                  <c:v>11.231999998509901</c:v>
                </c:pt>
                <c:pt idx="352">
                  <c:v>11.012999998509899</c:v>
                </c:pt>
                <c:pt idx="353">
                  <c:v>10.516999998509901</c:v>
                </c:pt>
                <c:pt idx="354">
                  <c:v>12.2939999985099</c:v>
                </c:pt>
                <c:pt idx="355">
                  <c:v>11.560999998509899</c:v>
                </c:pt>
                <c:pt idx="356">
                  <c:v>12.3029999985099</c:v>
                </c:pt>
                <c:pt idx="357">
                  <c:v>12.3779999985099</c:v>
                </c:pt>
                <c:pt idx="358">
                  <c:v>11.4289999985099</c:v>
                </c:pt>
                <c:pt idx="359">
                  <c:v>12.8229999985099</c:v>
                </c:pt>
                <c:pt idx="360">
                  <c:v>12.573999998509899</c:v>
                </c:pt>
                <c:pt idx="361">
                  <c:v>12.356999998509901</c:v>
                </c:pt>
                <c:pt idx="362">
                  <c:v>12.6369999985099</c:v>
                </c:pt>
                <c:pt idx="363">
                  <c:v>11.276999998509901</c:v>
                </c:pt>
                <c:pt idx="364">
                  <c:v>11.615999998509899</c:v>
                </c:pt>
                <c:pt idx="365">
                  <c:v>12.4189999985099</c:v>
                </c:pt>
                <c:pt idx="366">
                  <c:v>11.718999998509901</c:v>
                </c:pt>
                <c:pt idx="367">
                  <c:v>12.1119999985099</c:v>
                </c:pt>
                <c:pt idx="368">
                  <c:v>12.7069999985099</c:v>
                </c:pt>
                <c:pt idx="369">
                  <c:v>10.8739999985099</c:v>
                </c:pt>
                <c:pt idx="370">
                  <c:v>13.000999998509901</c:v>
                </c:pt>
                <c:pt idx="371">
                  <c:v>13.012999998509899</c:v>
                </c:pt>
                <c:pt idx="372">
                  <c:v>12.510999998509901</c:v>
                </c:pt>
                <c:pt idx="373">
                  <c:v>11.076999998509899</c:v>
                </c:pt>
                <c:pt idx="374">
                  <c:v>12.9699999985099</c:v>
                </c:pt>
                <c:pt idx="375">
                  <c:v>12.272999998509899</c:v>
                </c:pt>
                <c:pt idx="376">
                  <c:v>12.410999998509901</c:v>
                </c:pt>
                <c:pt idx="377">
                  <c:v>12.122999998509901</c:v>
                </c:pt>
                <c:pt idx="378">
                  <c:v>12.275999998509899</c:v>
                </c:pt>
                <c:pt idx="379">
                  <c:v>12.1139999985099</c:v>
                </c:pt>
                <c:pt idx="380">
                  <c:v>10.522999998509899</c:v>
                </c:pt>
                <c:pt idx="381">
                  <c:v>12.808999998509901</c:v>
                </c:pt>
                <c:pt idx="382">
                  <c:v>11.6439999985099</c:v>
                </c:pt>
                <c:pt idx="383">
                  <c:v>12.009999998509899</c:v>
                </c:pt>
                <c:pt idx="384">
                  <c:v>11.9599999985099</c:v>
                </c:pt>
                <c:pt idx="385">
                  <c:v>12.199999998509901</c:v>
                </c:pt>
                <c:pt idx="386">
                  <c:v>12.9989999985099</c:v>
                </c:pt>
                <c:pt idx="387">
                  <c:v>11.4569999985099</c:v>
                </c:pt>
                <c:pt idx="388">
                  <c:v>12.5089999985099</c:v>
                </c:pt>
                <c:pt idx="389">
                  <c:v>13.5149999985099</c:v>
                </c:pt>
                <c:pt idx="390">
                  <c:v>11.3169999985099</c:v>
                </c:pt>
                <c:pt idx="391">
                  <c:v>12.420999998509901</c:v>
                </c:pt>
                <c:pt idx="392">
                  <c:v>12.250999998509901</c:v>
                </c:pt>
                <c:pt idx="393">
                  <c:v>11.878999998509901</c:v>
                </c:pt>
                <c:pt idx="394">
                  <c:v>11.3419999985099</c:v>
                </c:pt>
                <c:pt idx="395">
                  <c:v>11.4349999985099</c:v>
                </c:pt>
                <c:pt idx="396">
                  <c:v>12.535999998509901</c:v>
                </c:pt>
                <c:pt idx="397">
                  <c:v>10.8619999985099</c:v>
                </c:pt>
                <c:pt idx="398">
                  <c:v>11.122999998509901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4-4ED9-B7DB-7A1DCB4357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3364976"/>
        <c:axId val="593365960"/>
      </c:scatterChart>
      <c:valAx>
        <c:axId val="593364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Manual height in point cloud [m]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365960"/>
        <c:crosses val="autoZero"/>
        <c:crossBetween val="midCat"/>
        <c:majorUnit val="2"/>
      </c:valAx>
      <c:valAx>
        <c:axId val="593365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ITD height [m]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364976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ITD vs. CRUISE HEIGHT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triangle"/>
            <c:size val="6"/>
            <c:spPr>
              <a:solidFill>
                <a:srgbClr val="FF0000">
                  <a:alpha val="70000"/>
                </a:srgbClr>
              </a:solidFill>
              <a:ln w="22225">
                <a:noFill/>
                <a:round/>
              </a:ln>
              <a:effectLst/>
            </c:spPr>
          </c:marker>
          <c:trendline>
            <c:spPr>
              <a:ln w="28575" cap="rnd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9638326459192599"/>
                  <c:y val="-6.4285714285714285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aseline="0"/>
                      <a:t>y = 0.9481x + 0.4262</a:t>
                    </a:r>
                    <a:br>
                      <a:rPr lang="en-US" sz="1100" baseline="0"/>
                    </a:br>
                    <a:r>
                      <a:rPr lang="en-US" sz="1100" baseline="0"/>
                      <a:t>R² = 0.8465</a:t>
                    </a:r>
                  </a:p>
                  <a:p>
                    <a:pPr>
                      <a:defRPr sz="1100"/>
                    </a:pPr>
                    <a:r>
                      <a:rPr lang="en-US" sz="1100" baseline="0"/>
                      <a:t>RMSE = 0.48 m</a:t>
                    </a:r>
                    <a:endParaRPr lang="en-US" sz="11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Sheet2!$B$2:$B$399</c:f>
              <c:numCache>
                <c:formatCode>General</c:formatCode>
                <c:ptCount val="83"/>
                <c:pt idx="0">
                  <c:v>13.5099999985695</c:v>
                </c:pt>
                <c:pt idx="1">
                  <c:v>14.6349999985695</c:v>
                </c:pt>
                <c:pt idx="2">
                  <c:v>13.657999998569499</c:v>
                </c:pt>
                <c:pt idx="3">
                  <c:v>12.7849999985695</c:v>
                </c:pt>
                <c:pt idx="4">
                  <c:v>12.158999998569501</c:v>
                </c:pt>
                <c:pt idx="5">
                  <c:v>14.0639999985695</c:v>
                </c:pt>
                <c:pt idx="6">
                  <c:v>12.035999998569499</c:v>
                </c:pt>
                <c:pt idx="7">
                  <c:v>8.0069999985694906</c:v>
                </c:pt>
                <c:pt idx="8">
                  <c:v>14.1529999985695</c:v>
                </c:pt>
                <c:pt idx="9">
                  <c:v>11.3489999985695</c:v>
                </c:pt>
                <c:pt idx="10">
                  <c:v>14.254999998569501</c:v>
                </c:pt>
                <c:pt idx="11">
                  <c:v>13.1989999985695</c:v>
                </c:pt>
                <c:pt idx="12">
                  <c:v>12.782999997735001</c:v>
                </c:pt>
                <c:pt idx="13">
                  <c:v>11.891999997735001</c:v>
                </c:pt>
                <c:pt idx="14">
                  <c:v>9.9629999977350199</c:v>
                </c:pt>
                <c:pt idx="15">
                  <c:v>12.215999997735</c:v>
                </c:pt>
                <c:pt idx="16">
                  <c:v>12.547999997734999</c:v>
                </c:pt>
                <c:pt idx="17">
                  <c:v>13.302999997735</c:v>
                </c:pt>
                <c:pt idx="18">
                  <c:v>12.797999997734999</c:v>
                </c:pt>
                <c:pt idx="19">
                  <c:v>11.231999997735</c:v>
                </c:pt>
                <c:pt idx="20">
                  <c:v>12.401999997735</c:v>
                </c:pt>
                <c:pt idx="21">
                  <c:v>13.398999997735</c:v>
                </c:pt>
                <c:pt idx="22">
                  <c:v>12.643999997734999</c:v>
                </c:pt>
                <c:pt idx="23">
                  <c:v>12.828999997735</c:v>
                </c:pt>
                <c:pt idx="24">
                  <c:v>12.945999997735001</c:v>
                </c:pt>
                <c:pt idx="25">
                  <c:v>12.740999998211899</c:v>
                </c:pt>
                <c:pt idx="26">
                  <c:v>12.183999998211901</c:v>
                </c:pt>
                <c:pt idx="27">
                  <c:v>12.340999998211901</c:v>
                </c:pt>
                <c:pt idx="28">
                  <c:v>10.541999998211899</c:v>
                </c:pt>
                <c:pt idx="29">
                  <c:v>12.224999998211899</c:v>
                </c:pt>
                <c:pt idx="30">
                  <c:v>11.7809999982119</c:v>
                </c:pt>
                <c:pt idx="31">
                  <c:v>11.2519999982119</c:v>
                </c:pt>
                <c:pt idx="32">
                  <c:v>11.6619999982119</c:v>
                </c:pt>
                <c:pt idx="33">
                  <c:v>12.5919999982119</c:v>
                </c:pt>
                <c:pt idx="34">
                  <c:v>12.1719999982119</c:v>
                </c:pt>
                <c:pt idx="35">
                  <c:v>12.2549999982119</c:v>
                </c:pt>
                <c:pt idx="36">
                  <c:v>13.0949999982119</c:v>
                </c:pt>
                <c:pt idx="37">
                  <c:v>12.369999998211901</c:v>
                </c:pt>
                <c:pt idx="38">
                  <c:v>11.907999998211899</c:v>
                </c:pt>
                <c:pt idx="39">
                  <c:v>11.910999998211899</c:v>
                </c:pt>
                <c:pt idx="40">
                  <c:v>11.4560000026226</c:v>
                </c:pt>
                <c:pt idx="41">
                  <c:v>12.6460000026226</c:v>
                </c:pt>
                <c:pt idx="42">
                  <c:v>12.5940000026226</c:v>
                </c:pt>
                <c:pt idx="43">
                  <c:v>12.0750000026226</c:v>
                </c:pt>
                <c:pt idx="44">
                  <c:v>12.5590000026226</c:v>
                </c:pt>
                <c:pt idx="45">
                  <c:v>13.115000002622599</c:v>
                </c:pt>
                <c:pt idx="46">
                  <c:v>10.9820000026226</c:v>
                </c:pt>
                <c:pt idx="47">
                  <c:v>12.6970000026226</c:v>
                </c:pt>
                <c:pt idx="48">
                  <c:v>13.6110000026226</c:v>
                </c:pt>
                <c:pt idx="49">
                  <c:v>12.5460000026226</c:v>
                </c:pt>
                <c:pt idx="50">
                  <c:v>12.2040000026226</c:v>
                </c:pt>
                <c:pt idx="51">
                  <c:v>13.163000002622599</c:v>
                </c:pt>
                <c:pt idx="52">
                  <c:v>12.5080000026226</c:v>
                </c:pt>
                <c:pt idx="53">
                  <c:v>11.465</c:v>
                </c:pt>
                <c:pt idx="54">
                  <c:v>11.627000000000001</c:v>
                </c:pt>
                <c:pt idx="55">
                  <c:v>12.356999999999999</c:v>
                </c:pt>
                <c:pt idx="56">
                  <c:v>12.252000000000001</c:v>
                </c:pt>
                <c:pt idx="57">
                  <c:v>13.202</c:v>
                </c:pt>
                <c:pt idx="58">
                  <c:v>13.255000000000001</c:v>
                </c:pt>
                <c:pt idx="59">
                  <c:v>13.685</c:v>
                </c:pt>
                <c:pt idx="60">
                  <c:v>13.067</c:v>
                </c:pt>
                <c:pt idx="61">
                  <c:v>13.635</c:v>
                </c:pt>
                <c:pt idx="62">
                  <c:v>13.432</c:v>
                </c:pt>
                <c:pt idx="63">
                  <c:v>13.342000000000001</c:v>
                </c:pt>
                <c:pt idx="64">
                  <c:v>13.984999999999999</c:v>
                </c:pt>
                <c:pt idx="65">
                  <c:v>13.13</c:v>
                </c:pt>
                <c:pt idx="66">
                  <c:v>14.176</c:v>
                </c:pt>
                <c:pt idx="67">
                  <c:v>12.765000000000001</c:v>
                </c:pt>
                <c:pt idx="68">
                  <c:v>10.0759999985099</c:v>
                </c:pt>
                <c:pt idx="69">
                  <c:v>11.4149999985099</c:v>
                </c:pt>
                <c:pt idx="70">
                  <c:v>11.0829999985099</c:v>
                </c:pt>
                <c:pt idx="71">
                  <c:v>11.9919999985099</c:v>
                </c:pt>
                <c:pt idx="72">
                  <c:v>11.808999998509901</c:v>
                </c:pt>
                <c:pt idx="73">
                  <c:v>11.012999998509899</c:v>
                </c:pt>
                <c:pt idx="74">
                  <c:v>12.3779999985099</c:v>
                </c:pt>
                <c:pt idx="75">
                  <c:v>12.6369999985099</c:v>
                </c:pt>
                <c:pt idx="76">
                  <c:v>12.1119999985099</c:v>
                </c:pt>
                <c:pt idx="77">
                  <c:v>12.510999998509901</c:v>
                </c:pt>
                <c:pt idx="78">
                  <c:v>12.122999998509901</c:v>
                </c:pt>
                <c:pt idx="79">
                  <c:v>11.6439999985099</c:v>
                </c:pt>
                <c:pt idx="80">
                  <c:v>11.4569999985099</c:v>
                </c:pt>
                <c:pt idx="81">
                  <c:v>12.250999998509901</c:v>
                </c:pt>
                <c:pt idx="82">
                  <c:v>10.8619999985099</c:v>
                </c:pt>
              </c:numCache>
            </c:numRef>
          </c:xVal>
          <c:yVal>
            <c:numRef>
              <c:f>Sheet2!$C$2:$C$399</c:f>
              <c:numCache>
                <c:formatCode>General</c:formatCode>
                <c:ptCount val="83"/>
                <c:pt idx="0">
                  <c:v>12.771119591324172</c:v>
                </c:pt>
                <c:pt idx="1">
                  <c:v>13.776959559137294</c:v>
                </c:pt>
                <c:pt idx="2">
                  <c:v>13.167359578644495</c:v>
                </c:pt>
                <c:pt idx="3">
                  <c:v>13.014959583521295</c:v>
                </c:pt>
                <c:pt idx="4">
                  <c:v>11.277599639116811</c:v>
                </c:pt>
                <c:pt idx="5">
                  <c:v>13.959839553285134</c:v>
                </c:pt>
                <c:pt idx="6">
                  <c:v>11.460479633264653</c:v>
                </c:pt>
                <c:pt idx="7">
                  <c:v>7.7114397532339281</c:v>
                </c:pt>
                <c:pt idx="8">
                  <c:v>14.142719547432975</c:v>
                </c:pt>
                <c:pt idx="9">
                  <c:v>11.551919630338572</c:v>
                </c:pt>
                <c:pt idx="10">
                  <c:v>14.264639543531533</c:v>
                </c:pt>
                <c:pt idx="11">
                  <c:v>13.197839577669132</c:v>
                </c:pt>
                <c:pt idx="12">
                  <c:v>12.862559588398094</c:v>
                </c:pt>
                <c:pt idx="13">
                  <c:v>12.070079613757454</c:v>
                </c:pt>
                <c:pt idx="14">
                  <c:v>8.6867997220224087</c:v>
                </c:pt>
                <c:pt idx="15">
                  <c:v>12.466319601077773</c:v>
                </c:pt>
                <c:pt idx="16">
                  <c:v>12.984479584496654</c:v>
                </c:pt>
                <c:pt idx="17">
                  <c:v>12.953999585472014</c:v>
                </c:pt>
                <c:pt idx="18">
                  <c:v>12.252959607905293</c:v>
                </c:pt>
                <c:pt idx="19">
                  <c:v>11.186159642042892</c:v>
                </c:pt>
                <c:pt idx="20">
                  <c:v>12.435839602053132</c:v>
                </c:pt>
                <c:pt idx="21">
                  <c:v>13.837919557186574</c:v>
                </c:pt>
                <c:pt idx="22">
                  <c:v>12.893039587422733</c:v>
                </c:pt>
                <c:pt idx="23">
                  <c:v>12.313919605954572</c:v>
                </c:pt>
                <c:pt idx="24">
                  <c:v>12.466319601077773</c:v>
                </c:pt>
                <c:pt idx="25">
                  <c:v>13.106399580595214</c:v>
                </c:pt>
                <c:pt idx="26">
                  <c:v>12.191999609856012</c:v>
                </c:pt>
                <c:pt idx="27">
                  <c:v>12.252959607905293</c:v>
                </c:pt>
                <c:pt idx="28">
                  <c:v>10.698479657648651</c:v>
                </c:pt>
                <c:pt idx="29">
                  <c:v>11.765279623511052</c:v>
                </c:pt>
                <c:pt idx="30">
                  <c:v>11.06423964594433</c:v>
                </c:pt>
                <c:pt idx="31">
                  <c:v>10.698479657648651</c:v>
                </c:pt>
                <c:pt idx="32">
                  <c:v>10.881359651796492</c:v>
                </c:pt>
                <c:pt idx="33">
                  <c:v>12.953999585472014</c:v>
                </c:pt>
                <c:pt idx="34">
                  <c:v>11.704319625461771</c:v>
                </c:pt>
                <c:pt idx="35">
                  <c:v>12.161519610831371</c:v>
                </c:pt>
                <c:pt idx="36">
                  <c:v>13.258799575718413</c:v>
                </c:pt>
                <c:pt idx="37">
                  <c:v>10.728959656673291</c:v>
                </c:pt>
                <c:pt idx="38">
                  <c:v>12.313919605954572</c:v>
                </c:pt>
                <c:pt idx="39">
                  <c:v>12.374879604003853</c:v>
                </c:pt>
                <c:pt idx="40">
                  <c:v>11.247119640092171</c:v>
                </c:pt>
                <c:pt idx="41">
                  <c:v>13.167359578644495</c:v>
                </c:pt>
                <c:pt idx="42">
                  <c:v>12.070079613757454</c:v>
                </c:pt>
                <c:pt idx="43">
                  <c:v>12.100559612782094</c:v>
                </c:pt>
                <c:pt idx="44">
                  <c:v>12.557759598151694</c:v>
                </c:pt>
                <c:pt idx="45">
                  <c:v>12.771119591324172</c:v>
                </c:pt>
                <c:pt idx="46">
                  <c:v>11.003279647895052</c:v>
                </c:pt>
                <c:pt idx="47">
                  <c:v>12.191999609856012</c:v>
                </c:pt>
                <c:pt idx="48">
                  <c:v>13.746479560112654</c:v>
                </c:pt>
                <c:pt idx="49">
                  <c:v>11.978639616683532</c:v>
                </c:pt>
                <c:pt idx="50">
                  <c:v>11.978639616683532</c:v>
                </c:pt>
                <c:pt idx="51">
                  <c:v>12.496799600102413</c:v>
                </c:pt>
                <c:pt idx="52">
                  <c:v>11.948159617658893</c:v>
                </c:pt>
                <c:pt idx="53">
                  <c:v>10.789919654722571</c:v>
                </c:pt>
                <c:pt idx="54">
                  <c:v>11.308079638141452</c:v>
                </c:pt>
                <c:pt idx="55">
                  <c:v>12.070079613757454</c:v>
                </c:pt>
                <c:pt idx="56">
                  <c:v>12.039599614732813</c:v>
                </c:pt>
                <c:pt idx="57">
                  <c:v>12.466319601077773</c:v>
                </c:pt>
                <c:pt idx="58">
                  <c:v>12.679679594250253</c:v>
                </c:pt>
                <c:pt idx="59">
                  <c:v>13.350239572792333</c:v>
                </c:pt>
                <c:pt idx="60">
                  <c:v>12.557759598151694</c:v>
                </c:pt>
                <c:pt idx="61">
                  <c:v>13.258799575718413</c:v>
                </c:pt>
                <c:pt idx="62">
                  <c:v>13.319759573767694</c:v>
                </c:pt>
                <c:pt idx="63">
                  <c:v>13.167359578644495</c:v>
                </c:pt>
                <c:pt idx="64">
                  <c:v>13.136879579619855</c:v>
                </c:pt>
                <c:pt idx="65">
                  <c:v>12.740639592299532</c:v>
                </c:pt>
                <c:pt idx="66">
                  <c:v>13.655039563038732</c:v>
                </c:pt>
                <c:pt idx="67">
                  <c:v>12.679679594250253</c:v>
                </c:pt>
                <c:pt idx="68">
                  <c:v>10.393679667402251</c:v>
                </c:pt>
                <c:pt idx="69">
                  <c:v>11.856719620584972</c:v>
                </c:pt>
                <c:pt idx="70">
                  <c:v>11.795759622535693</c:v>
                </c:pt>
                <c:pt idx="71">
                  <c:v>11.734799624486412</c:v>
                </c:pt>
                <c:pt idx="72">
                  <c:v>11.460479633264653</c:v>
                </c:pt>
                <c:pt idx="73">
                  <c:v>10.75943965569793</c:v>
                </c:pt>
                <c:pt idx="74">
                  <c:v>12.252959607905293</c:v>
                </c:pt>
                <c:pt idx="75">
                  <c:v>12.009119615708173</c:v>
                </c:pt>
                <c:pt idx="76">
                  <c:v>11.826239621560331</c:v>
                </c:pt>
                <c:pt idx="77">
                  <c:v>11.704319625461771</c:v>
                </c:pt>
                <c:pt idx="78">
                  <c:v>12.131039611806731</c:v>
                </c:pt>
                <c:pt idx="79">
                  <c:v>12.009119615708173</c:v>
                </c:pt>
                <c:pt idx="80">
                  <c:v>11.612879628387853</c:v>
                </c:pt>
                <c:pt idx="81">
                  <c:v>11.948159617658893</c:v>
                </c:pt>
                <c:pt idx="82">
                  <c:v>10.789919654722571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690-479F-B178-DA0F58C4B3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9951152"/>
        <c:axId val="599948200"/>
      </c:scatterChart>
      <c:valAx>
        <c:axId val="599951152"/>
        <c:scaling>
          <c:orientation val="minMax"/>
          <c:max val="15"/>
          <c:min val="6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ITD height</a:t>
                </a:r>
                <a:r>
                  <a:rPr lang="en-US" baseline="0"/>
                  <a:t> </a:t>
                </a:r>
                <a:r>
                  <a:rPr lang="en-US"/>
                  <a:t>[m]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948200"/>
        <c:crosses val="autoZero"/>
        <c:crossBetween val="midCat"/>
        <c:majorUnit val="1"/>
      </c:valAx>
      <c:valAx>
        <c:axId val="599948200"/>
        <c:scaling>
          <c:orientation val="minMax"/>
          <c:min val="6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Cruise height [m]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951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MANUAL vs. CRUISE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triangle"/>
            <c:size val="6"/>
            <c:spPr>
              <a:solidFill>
                <a:srgbClr val="FF0000">
                  <a:alpha val="70000"/>
                </a:srgbClr>
              </a:solidFill>
              <a:ln w="22225">
                <a:noFill/>
                <a:round/>
              </a:ln>
              <a:effectLst/>
            </c:spPr>
          </c:marker>
          <c:trendline>
            <c:spPr>
              <a:ln w="28575" cap="rnd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8447850268716413"/>
                  <c:y val="-2.4603174603174604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aseline="0"/>
                      <a:t>y = 0.9037x + 0.9732</a:t>
                    </a:r>
                    <a:br>
                      <a:rPr lang="en-US" sz="1100" baseline="0"/>
                    </a:br>
                    <a:r>
                      <a:rPr lang="en-US" sz="1100" baseline="0"/>
                      <a:t>R² = 0.8946</a:t>
                    </a:r>
                  </a:p>
                  <a:p>
                    <a:pPr>
                      <a:defRPr sz="1100"/>
                    </a:pPr>
                    <a:r>
                      <a:rPr lang="en-US" sz="1100" baseline="0"/>
                      <a:t>RMSE = 0.43 m</a:t>
                    </a:r>
                    <a:endParaRPr lang="en-US" sz="11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'Sheet2 (2)'!$C$2:$C$399</c:f>
              <c:numCache>
                <c:formatCode>General</c:formatCode>
                <c:ptCount val="83"/>
                <c:pt idx="0">
                  <c:v>13.574999999999999</c:v>
                </c:pt>
                <c:pt idx="1">
                  <c:v>14.635</c:v>
                </c:pt>
                <c:pt idx="2">
                  <c:v>13.721</c:v>
                </c:pt>
                <c:pt idx="3">
                  <c:v>12.843</c:v>
                </c:pt>
                <c:pt idx="4">
                  <c:v>11.452999999999999</c:v>
                </c:pt>
                <c:pt idx="5">
                  <c:v>14.113</c:v>
                </c:pt>
                <c:pt idx="6">
                  <c:v>12.16</c:v>
                </c:pt>
                <c:pt idx="7">
                  <c:v>8.0760000000000005</c:v>
                </c:pt>
                <c:pt idx="8">
                  <c:v>14.103999999999999</c:v>
                </c:pt>
                <c:pt idx="9">
                  <c:v>11.54</c:v>
                </c:pt>
                <c:pt idx="10">
                  <c:v>14.253</c:v>
                </c:pt>
                <c:pt idx="11">
                  <c:v>13.336</c:v>
                </c:pt>
                <c:pt idx="12">
                  <c:v>12.818</c:v>
                </c:pt>
                <c:pt idx="13">
                  <c:v>12.007</c:v>
                </c:pt>
                <c:pt idx="14">
                  <c:v>8.298</c:v>
                </c:pt>
                <c:pt idx="15">
                  <c:v>12.231</c:v>
                </c:pt>
                <c:pt idx="16">
                  <c:v>12.651</c:v>
                </c:pt>
                <c:pt idx="17">
                  <c:v>13.337999999999999</c:v>
                </c:pt>
                <c:pt idx="18">
                  <c:v>12.888</c:v>
                </c:pt>
                <c:pt idx="19">
                  <c:v>11.223000000000001</c:v>
                </c:pt>
                <c:pt idx="20">
                  <c:v>12.528</c:v>
                </c:pt>
                <c:pt idx="21">
                  <c:v>13.585000000000001</c:v>
                </c:pt>
                <c:pt idx="22">
                  <c:v>12.762</c:v>
                </c:pt>
                <c:pt idx="23">
                  <c:v>12.86</c:v>
                </c:pt>
                <c:pt idx="24">
                  <c:v>13.053000000000001</c:v>
                </c:pt>
                <c:pt idx="25">
                  <c:v>12.77</c:v>
                </c:pt>
                <c:pt idx="26">
                  <c:v>12.206</c:v>
                </c:pt>
                <c:pt idx="27">
                  <c:v>12.379</c:v>
                </c:pt>
                <c:pt idx="28">
                  <c:v>10.573</c:v>
                </c:pt>
                <c:pt idx="29">
                  <c:v>12.224</c:v>
                </c:pt>
                <c:pt idx="30">
                  <c:v>11.695</c:v>
                </c:pt>
                <c:pt idx="31">
                  <c:v>11.249000000000001</c:v>
                </c:pt>
                <c:pt idx="32">
                  <c:v>11.52</c:v>
                </c:pt>
                <c:pt idx="33">
                  <c:v>12.613</c:v>
                </c:pt>
                <c:pt idx="34">
                  <c:v>12.208</c:v>
                </c:pt>
                <c:pt idx="35">
                  <c:v>12.345000000000001</c:v>
                </c:pt>
                <c:pt idx="36">
                  <c:v>13.122</c:v>
                </c:pt>
                <c:pt idx="37">
                  <c:v>10.952</c:v>
                </c:pt>
                <c:pt idx="38">
                  <c:v>12.201000000000001</c:v>
                </c:pt>
                <c:pt idx="39">
                  <c:v>12.095000000000001</c:v>
                </c:pt>
                <c:pt idx="40">
                  <c:v>11.547000000000001</c:v>
                </c:pt>
                <c:pt idx="41">
                  <c:v>12.682</c:v>
                </c:pt>
                <c:pt idx="42">
                  <c:v>12.656000000000001</c:v>
                </c:pt>
                <c:pt idx="43">
                  <c:v>12.086</c:v>
                </c:pt>
                <c:pt idx="44">
                  <c:v>12.644</c:v>
                </c:pt>
                <c:pt idx="45">
                  <c:v>13.163</c:v>
                </c:pt>
                <c:pt idx="46">
                  <c:v>10.971</c:v>
                </c:pt>
                <c:pt idx="47">
                  <c:v>12.744999999999999</c:v>
                </c:pt>
                <c:pt idx="48">
                  <c:v>13.635999999999999</c:v>
                </c:pt>
                <c:pt idx="49">
                  <c:v>12.574</c:v>
                </c:pt>
                <c:pt idx="50">
                  <c:v>12.273999999999999</c:v>
                </c:pt>
                <c:pt idx="51">
                  <c:v>13.185</c:v>
                </c:pt>
                <c:pt idx="52">
                  <c:v>12.564</c:v>
                </c:pt>
                <c:pt idx="53">
                  <c:v>11.539</c:v>
                </c:pt>
                <c:pt idx="54">
                  <c:v>11.68</c:v>
                </c:pt>
                <c:pt idx="55">
                  <c:v>12.646000000000001</c:v>
                </c:pt>
                <c:pt idx="56">
                  <c:v>12.273</c:v>
                </c:pt>
                <c:pt idx="57">
                  <c:v>13.192</c:v>
                </c:pt>
                <c:pt idx="58">
                  <c:v>13.318</c:v>
                </c:pt>
                <c:pt idx="59">
                  <c:v>13.755000000000001</c:v>
                </c:pt>
                <c:pt idx="60">
                  <c:v>13.185</c:v>
                </c:pt>
                <c:pt idx="61">
                  <c:v>13.699</c:v>
                </c:pt>
                <c:pt idx="62">
                  <c:v>13.625</c:v>
                </c:pt>
                <c:pt idx="63">
                  <c:v>13.319000000000001</c:v>
                </c:pt>
                <c:pt idx="64">
                  <c:v>14</c:v>
                </c:pt>
                <c:pt idx="65">
                  <c:v>13.157</c:v>
                </c:pt>
                <c:pt idx="66">
                  <c:v>14.205</c:v>
                </c:pt>
                <c:pt idx="67">
                  <c:v>12.750999999999999</c:v>
                </c:pt>
                <c:pt idx="68">
                  <c:v>10.116</c:v>
                </c:pt>
                <c:pt idx="69">
                  <c:v>11.481</c:v>
                </c:pt>
                <c:pt idx="70">
                  <c:v>11.090999999999999</c:v>
                </c:pt>
                <c:pt idx="71">
                  <c:v>12.01</c:v>
                </c:pt>
                <c:pt idx="72">
                  <c:v>11.853999999999999</c:v>
                </c:pt>
                <c:pt idx="73">
                  <c:v>11.003</c:v>
                </c:pt>
                <c:pt idx="74">
                  <c:v>12.384</c:v>
                </c:pt>
                <c:pt idx="75">
                  <c:v>12.666</c:v>
                </c:pt>
                <c:pt idx="76">
                  <c:v>12.144</c:v>
                </c:pt>
                <c:pt idx="77">
                  <c:v>12.583</c:v>
                </c:pt>
                <c:pt idx="78">
                  <c:v>12.141999999999999</c:v>
                </c:pt>
                <c:pt idx="79">
                  <c:v>11.619</c:v>
                </c:pt>
                <c:pt idx="80">
                  <c:v>11.457000000000001</c:v>
                </c:pt>
                <c:pt idx="81">
                  <c:v>12.223000000000001</c:v>
                </c:pt>
                <c:pt idx="82">
                  <c:v>10.882999999999999</c:v>
                </c:pt>
              </c:numCache>
            </c:numRef>
          </c:xVal>
          <c:yVal>
            <c:numRef>
              <c:f>'Sheet2 (2)'!$D$2:$D$399</c:f>
              <c:numCache>
                <c:formatCode>General</c:formatCode>
                <c:ptCount val="83"/>
                <c:pt idx="0">
                  <c:v>12.771119591324172</c:v>
                </c:pt>
                <c:pt idx="1">
                  <c:v>13.776959559137294</c:v>
                </c:pt>
                <c:pt idx="2">
                  <c:v>13.167359578644495</c:v>
                </c:pt>
                <c:pt idx="3">
                  <c:v>13.014959583521295</c:v>
                </c:pt>
                <c:pt idx="4">
                  <c:v>11.277599639116811</c:v>
                </c:pt>
                <c:pt idx="5">
                  <c:v>13.959839553285134</c:v>
                </c:pt>
                <c:pt idx="6">
                  <c:v>11.460479633264653</c:v>
                </c:pt>
                <c:pt idx="7">
                  <c:v>7.7114397532339281</c:v>
                </c:pt>
                <c:pt idx="8">
                  <c:v>14.142719547432975</c:v>
                </c:pt>
                <c:pt idx="9">
                  <c:v>11.551919630338572</c:v>
                </c:pt>
                <c:pt idx="10">
                  <c:v>14.264639543531533</c:v>
                </c:pt>
                <c:pt idx="11">
                  <c:v>13.197839577669132</c:v>
                </c:pt>
                <c:pt idx="12">
                  <c:v>12.862559588398094</c:v>
                </c:pt>
                <c:pt idx="13">
                  <c:v>12.070079613757454</c:v>
                </c:pt>
                <c:pt idx="14">
                  <c:v>8.6867997220224087</c:v>
                </c:pt>
                <c:pt idx="15">
                  <c:v>12.466319601077773</c:v>
                </c:pt>
                <c:pt idx="16">
                  <c:v>12.984479584496654</c:v>
                </c:pt>
                <c:pt idx="17">
                  <c:v>12.953999585472014</c:v>
                </c:pt>
                <c:pt idx="18">
                  <c:v>12.252959607905293</c:v>
                </c:pt>
                <c:pt idx="19">
                  <c:v>11.186159642042892</c:v>
                </c:pt>
                <c:pt idx="20">
                  <c:v>12.435839602053132</c:v>
                </c:pt>
                <c:pt idx="21">
                  <c:v>13.837919557186574</c:v>
                </c:pt>
                <c:pt idx="22">
                  <c:v>12.893039587422733</c:v>
                </c:pt>
                <c:pt idx="23">
                  <c:v>12.313919605954572</c:v>
                </c:pt>
                <c:pt idx="24">
                  <c:v>12.466319601077773</c:v>
                </c:pt>
                <c:pt idx="25">
                  <c:v>13.106399580595214</c:v>
                </c:pt>
                <c:pt idx="26">
                  <c:v>12.191999609856012</c:v>
                </c:pt>
                <c:pt idx="27">
                  <c:v>12.252959607905293</c:v>
                </c:pt>
                <c:pt idx="28">
                  <c:v>10.698479657648651</c:v>
                </c:pt>
                <c:pt idx="29">
                  <c:v>11.765279623511052</c:v>
                </c:pt>
                <c:pt idx="30">
                  <c:v>11.06423964594433</c:v>
                </c:pt>
                <c:pt idx="31">
                  <c:v>10.698479657648651</c:v>
                </c:pt>
                <c:pt idx="32">
                  <c:v>10.881359651796492</c:v>
                </c:pt>
                <c:pt idx="33">
                  <c:v>12.953999585472014</c:v>
                </c:pt>
                <c:pt idx="34">
                  <c:v>11.704319625461771</c:v>
                </c:pt>
                <c:pt idx="35">
                  <c:v>12.161519610831371</c:v>
                </c:pt>
                <c:pt idx="36">
                  <c:v>13.258799575718413</c:v>
                </c:pt>
                <c:pt idx="37">
                  <c:v>10.728959656673291</c:v>
                </c:pt>
                <c:pt idx="38">
                  <c:v>12.313919605954572</c:v>
                </c:pt>
                <c:pt idx="39">
                  <c:v>12.374879604003853</c:v>
                </c:pt>
                <c:pt idx="40">
                  <c:v>11.247119640092171</c:v>
                </c:pt>
                <c:pt idx="41">
                  <c:v>13.167359578644495</c:v>
                </c:pt>
                <c:pt idx="42">
                  <c:v>12.070079613757454</c:v>
                </c:pt>
                <c:pt idx="43">
                  <c:v>12.100559612782094</c:v>
                </c:pt>
                <c:pt idx="44">
                  <c:v>12.557759598151694</c:v>
                </c:pt>
                <c:pt idx="45">
                  <c:v>12.771119591324172</c:v>
                </c:pt>
                <c:pt idx="46">
                  <c:v>11.003279647895052</c:v>
                </c:pt>
                <c:pt idx="47">
                  <c:v>12.191999609856012</c:v>
                </c:pt>
                <c:pt idx="48">
                  <c:v>13.746479560112654</c:v>
                </c:pt>
                <c:pt idx="49">
                  <c:v>11.978639616683532</c:v>
                </c:pt>
                <c:pt idx="50">
                  <c:v>11.978639616683532</c:v>
                </c:pt>
                <c:pt idx="51">
                  <c:v>12.496799600102413</c:v>
                </c:pt>
                <c:pt idx="52">
                  <c:v>11.948159617658893</c:v>
                </c:pt>
                <c:pt idx="53">
                  <c:v>10.789919654722571</c:v>
                </c:pt>
                <c:pt idx="54">
                  <c:v>11.308079638141452</c:v>
                </c:pt>
                <c:pt idx="55">
                  <c:v>12.070079613757454</c:v>
                </c:pt>
                <c:pt idx="56">
                  <c:v>12.039599614732813</c:v>
                </c:pt>
                <c:pt idx="57">
                  <c:v>12.466319601077773</c:v>
                </c:pt>
                <c:pt idx="58">
                  <c:v>12.679679594250253</c:v>
                </c:pt>
                <c:pt idx="59">
                  <c:v>13.350239572792333</c:v>
                </c:pt>
                <c:pt idx="60">
                  <c:v>12.557759598151694</c:v>
                </c:pt>
                <c:pt idx="61">
                  <c:v>13.258799575718413</c:v>
                </c:pt>
                <c:pt idx="62">
                  <c:v>13.319759573767694</c:v>
                </c:pt>
                <c:pt idx="63">
                  <c:v>13.167359578644495</c:v>
                </c:pt>
                <c:pt idx="64">
                  <c:v>13.136879579619855</c:v>
                </c:pt>
                <c:pt idx="65">
                  <c:v>12.740639592299532</c:v>
                </c:pt>
                <c:pt idx="66">
                  <c:v>13.655039563038732</c:v>
                </c:pt>
                <c:pt idx="67">
                  <c:v>12.679679594250253</c:v>
                </c:pt>
                <c:pt idx="68">
                  <c:v>10.393679667402251</c:v>
                </c:pt>
                <c:pt idx="69">
                  <c:v>11.856719620584972</c:v>
                </c:pt>
                <c:pt idx="70">
                  <c:v>11.795759622535693</c:v>
                </c:pt>
                <c:pt idx="71">
                  <c:v>11.734799624486412</c:v>
                </c:pt>
                <c:pt idx="72">
                  <c:v>11.460479633264653</c:v>
                </c:pt>
                <c:pt idx="73">
                  <c:v>10.75943965569793</c:v>
                </c:pt>
                <c:pt idx="74">
                  <c:v>12.252959607905293</c:v>
                </c:pt>
                <c:pt idx="75">
                  <c:v>12.009119615708173</c:v>
                </c:pt>
                <c:pt idx="76">
                  <c:v>11.826239621560331</c:v>
                </c:pt>
                <c:pt idx="77">
                  <c:v>11.704319625461771</c:v>
                </c:pt>
                <c:pt idx="78">
                  <c:v>12.131039611806731</c:v>
                </c:pt>
                <c:pt idx="79">
                  <c:v>12.009119615708173</c:v>
                </c:pt>
                <c:pt idx="80">
                  <c:v>11.612879628387853</c:v>
                </c:pt>
                <c:pt idx="81">
                  <c:v>11.948159617658893</c:v>
                </c:pt>
                <c:pt idx="82">
                  <c:v>10.789919654722571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E43-4834-BC99-5854C9530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9951152"/>
        <c:axId val="599948200"/>
      </c:scatterChart>
      <c:valAx>
        <c:axId val="599951152"/>
        <c:scaling>
          <c:orientation val="minMax"/>
          <c:max val="15"/>
          <c:min val="6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Man</a:t>
                </a:r>
                <a:r>
                  <a:rPr lang="en-US" baseline="0"/>
                  <a:t>ual</a:t>
                </a:r>
                <a:r>
                  <a:rPr lang="en-US"/>
                  <a:t> height</a:t>
                </a:r>
                <a:r>
                  <a:rPr lang="en-US" baseline="0"/>
                  <a:t> </a:t>
                </a:r>
                <a:r>
                  <a:rPr lang="en-US"/>
                  <a:t>[m]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948200"/>
        <c:crosses val="autoZero"/>
        <c:crossBetween val="midCat"/>
        <c:majorUnit val="1"/>
      </c:valAx>
      <c:valAx>
        <c:axId val="599948200"/>
        <c:scaling>
          <c:orientation val="minMax"/>
          <c:min val="6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Cruise height [m]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951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D38565-405C-49CE-9FA5-9F17B3471255}" type="doc">
      <dgm:prSet loTypeId="urn:microsoft.com/office/officeart/2005/8/layout/hProcess9" loCatId="process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84E499D-DA98-4894-866F-49BC1B68089C}">
      <dgm:prSet phldrT="[Text]"/>
      <dgm:spPr/>
      <dgm:t>
        <a:bodyPr/>
        <a:lstStyle/>
        <a:p>
          <a:r>
            <a:rPr lang="en-US" dirty="0"/>
            <a:t>Lidar data collection</a:t>
          </a:r>
        </a:p>
      </dgm:t>
    </dgm:pt>
    <dgm:pt modelId="{DF1CCF1A-9519-4D4C-AF2A-9D244CB128E7}" type="parTrans" cxnId="{A5AE958B-D34B-43C4-B002-B63281D8C554}">
      <dgm:prSet/>
      <dgm:spPr/>
      <dgm:t>
        <a:bodyPr/>
        <a:lstStyle/>
        <a:p>
          <a:endParaRPr lang="en-US"/>
        </a:p>
      </dgm:t>
    </dgm:pt>
    <dgm:pt modelId="{CC41DFA4-D333-4013-8BAC-F76AD6F1C8B0}" type="sibTrans" cxnId="{A5AE958B-D34B-43C4-B002-B63281D8C554}">
      <dgm:prSet/>
      <dgm:spPr/>
      <dgm:t>
        <a:bodyPr/>
        <a:lstStyle/>
        <a:p>
          <a:endParaRPr lang="en-US"/>
        </a:p>
      </dgm:t>
    </dgm:pt>
    <dgm:pt modelId="{856AA504-814F-4AB5-9334-053FDF0FFC09}">
      <dgm:prSet phldrT="[Text]"/>
      <dgm:spPr/>
      <dgm:t>
        <a:bodyPr/>
        <a:lstStyle/>
        <a:p>
          <a:r>
            <a:rPr lang="en-US" dirty="0"/>
            <a:t>Classifying ground points (</a:t>
          </a:r>
          <a:r>
            <a:rPr lang="en-US" dirty="0" err="1"/>
            <a:t>LASTools</a:t>
          </a:r>
          <a:r>
            <a:rPr lang="en-US" dirty="0"/>
            <a:t>)</a:t>
          </a:r>
        </a:p>
      </dgm:t>
    </dgm:pt>
    <dgm:pt modelId="{34258C25-B8A7-444C-857C-E579B3B60DA7}" type="parTrans" cxnId="{B938838C-1D61-4F2F-B558-6F2D23C7023A}">
      <dgm:prSet/>
      <dgm:spPr/>
      <dgm:t>
        <a:bodyPr/>
        <a:lstStyle/>
        <a:p>
          <a:endParaRPr lang="en-US"/>
        </a:p>
      </dgm:t>
    </dgm:pt>
    <dgm:pt modelId="{168FF28B-28C5-429C-AA2B-D3A7F0CB1170}" type="sibTrans" cxnId="{B938838C-1D61-4F2F-B558-6F2D23C7023A}">
      <dgm:prSet/>
      <dgm:spPr/>
      <dgm:t>
        <a:bodyPr/>
        <a:lstStyle/>
        <a:p>
          <a:endParaRPr lang="en-US"/>
        </a:p>
      </dgm:t>
    </dgm:pt>
    <dgm:pt modelId="{8F7D89FE-B67A-4462-BF52-7C0AB0EE5EC5}">
      <dgm:prSet phldrT="[Text]"/>
      <dgm:spPr/>
      <dgm:t>
        <a:bodyPr/>
        <a:lstStyle/>
        <a:p>
          <a:r>
            <a:rPr lang="en-US" dirty="0"/>
            <a:t>Normalizing terrain (</a:t>
          </a:r>
          <a:r>
            <a:rPr lang="en-US" dirty="0" err="1"/>
            <a:t>LASTools</a:t>
          </a:r>
          <a:r>
            <a:rPr lang="en-US" dirty="0"/>
            <a:t>)</a:t>
          </a:r>
        </a:p>
      </dgm:t>
    </dgm:pt>
    <dgm:pt modelId="{F8738768-79A1-4923-9567-E9B41BB50384}" type="parTrans" cxnId="{095B1E1C-05A7-4408-8D45-D6D8C87797F0}">
      <dgm:prSet/>
      <dgm:spPr/>
      <dgm:t>
        <a:bodyPr/>
        <a:lstStyle/>
        <a:p>
          <a:endParaRPr lang="en-US"/>
        </a:p>
      </dgm:t>
    </dgm:pt>
    <dgm:pt modelId="{13861E56-2D9D-4375-964B-14FAC7DA71E0}" type="sibTrans" cxnId="{095B1E1C-05A7-4408-8D45-D6D8C87797F0}">
      <dgm:prSet/>
      <dgm:spPr/>
      <dgm:t>
        <a:bodyPr/>
        <a:lstStyle/>
        <a:p>
          <a:endParaRPr lang="en-US"/>
        </a:p>
      </dgm:t>
    </dgm:pt>
    <dgm:pt modelId="{7CD7166B-3E60-4830-8D7D-FB287C33C75A}">
      <dgm:prSet phldrT="[Text]"/>
      <dgm:spPr/>
      <dgm:t>
        <a:bodyPr/>
        <a:lstStyle/>
        <a:p>
          <a:r>
            <a:rPr lang="en-US" dirty="0"/>
            <a:t>Semi-automated ITD (R)</a:t>
          </a:r>
        </a:p>
      </dgm:t>
    </dgm:pt>
    <dgm:pt modelId="{CD113146-D5C5-4812-80C4-8EE3D75CE39B}" type="parTrans" cxnId="{D9B7127C-0FB8-492A-BC08-1148D8102EB1}">
      <dgm:prSet/>
      <dgm:spPr/>
      <dgm:t>
        <a:bodyPr/>
        <a:lstStyle/>
        <a:p>
          <a:endParaRPr lang="en-US"/>
        </a:p>
      </dgm:t>
    </dgm:pt>
    <dgm:pt modelId="{26A5D082-9E3F-469A-B020-E62C1840A47C}" type="sibTrans" cxnId="{D9B7127C-0FB8-492A-BC08-1148D8102EB1}">
      <dgm:prSet/>
      <dgm:spPr/>
      <dgm:t>
        <a:bodyPr/>
        <a:lstStyle/>
        <a:p>
          <a:endParaRPr lang="en-US"/>
        </a:p>
      </dgm:t>
    </dgm:pt>
    <dgm:pt modelId="{571FC720-1ADF-41B4-87E9-5E015E7B4504}">
      <dgm:prSet phldrT="[Text]"/>
      <dgm:spPr/>
      <dgm:t>
        <a:bodyPr/>
        <a:lstStyle/>
        <a:p>
          <a:r>
            <a:rPr lang="en-US" dirty="0"/>
            <a:t>Analysis of traits w/r/t genotypes &amp; spacing</a:t>
          </a:r>
        </a:p>
      </dgm:t>
    </dgm:pt>
    <dgm:pt modelId="{31F8002E-AFB7-46FF-AFE3-F768B0970AF5}" type="parTrans" cxnId="{C06B85BC-4AB0-4F22-9D0B-D43AA2F7CBEC}">
      <dgm:prSet/>
      <dgm:spPr/>
      <dgm:t>
        <a:bodyPr/>
        <a:lstStyle/>
        <a:p>
          <a:endParaRPr lang="en-US"/>
        </a:p>
      </dgm:t>
    </dgm:pt>
    <dgm:pt modelId="{20738DD9-4C7A-4709-961E-869522A011F6}" type="sibTrans" cxnId="{C06B85BC-4AB0-4F22-9D0B-D43AA2F7CBEC}">
      <dgm:prSet/>
      <dgm:spPr/>
      <dgm:t>
        <a:bodyPr/>
        <a:lstStyle/>
        <a:p>
          <a:endParaRPr lang="en-US"/>
        </a:p>
      </dgm:t>
    </dgm:pt>
    <dgm:pt modelId="{14CE8D4A-6DEC-45E4-968F-C799384973BC}" type="pres">
      <dgm:prSet presAssocID="{4DD38565-405C-49CE-9FA5-9F17B3471255}" presName="CompostProcess" presStyleCnt="0">
        <dgm:presLayoutVars>
          <dgm:dir/>
          <dgm:resizeHandles val="exact"/>
        </dgm:presLayoutVars>
      </dgm:prSet>
      <dgm:spPr/>
    </dgm:pt>
    <dgm:pt modelId="{9F3D1F9A-1C24-4E5F-8F4B-D6F1FC8A40AB}" type="pres">
      <dgm:prSet presAssocID="{4DD38565-405C-49CE-9FA5-9F17B3471255}" presName="arrow" presStyleLbl="bgShp" presStyleIdx="0" presStyleCnt="1"/>
      <dgm:spPr/>
    </dgm:pt>
    <dgm:pt modelId="{C4517AD7-C721-4197-A7EA-E1B1D484698C}" type="pres">
      <dgm:prSet presAssocID="{4DD38565-405C-49CE-9FA5-9F17B3471255}" presName="linearProcess" presStyleCnt="0"/>
      <dgm:spPr/>
    </dgm:pt>
    <dgm:pt modelId="{20CA4C85-A232-48D7-BC29-9CD5788A01C1}" type="pres">
      <dgm:prSet presAssocID="{484E499D-DA98-4894-866F-49BC1B68089C}" presName="textNode" presStyleLbl="node1" presStyleIdx="0" presStyleCnt="5">
        <dgm:presLayoutVars>
          <dgm:bulletEnabled val="1"/>
        </dgm:presLayoutVars>
      </dgm:prSet>
      <dgm:spPr/>
    </dgm:pt>
    <dgm:pt modelId="{AD091801-F888-409C-A03E-2C687FB0397D}" type="pres">
      <dgm:prSet presAssocID="{CC41DFA4-D333-4013-8BAC-F76AD6F1C8B0}" presName="sibTrans" presStyleCnt="0"/>
      <dgm:spPr/>
    </dgm:pt>
    <dgm:pt modelId="{5A378516-C257-41DB-991C-9EE33CC893F0}" type="pres">
      <dgm:prSet presAssocID="{856AA504-814F-4AB5-9334-053FDF0FFC09}" presName="textNode" presStyleLbl="node1" presStyleIdx="1" presStyleCnt="5">
        <dgm:presLayoutVars>
          <dgm:bulletEnabled val="1"/>
        </dgm:presLayoutVars>
      </dgm:prSet>
      <dgm:spPr/>
    </dgm:pt>
    <dgm:pt modelId="{853277D1-31B1-4BC6-8FED-3E3D2015375E}" type="pres">
      <dgm:prSet presAssocID="{168FF28B-28C5-429C-AA2B-D3A7F0CB1170}" presName="sibTrans" presStyleCnt="0"/>
      <dgm:spPr/>
    </dgm:pt>
    <dgm:pt modelId="{49D8B638-62CD-4B1B-837B-BD2898BA8A48}" type="pres">
      <dgm:prSet presAssocID="{8F7D89FE-B67A-4462-BF52-7C0AB0EE5EC5}" presName="textNode" presStyleLbl="node1" presStyleIdx="2" presStyleCnt="5">
        <dgm:presLayoutVars>
          <dgm:bulletEnabled val="1"/>
        </dgm:presLayoutVars>
      </dgm:prSet>
      <dgm:spPr/>
    </dgm:pt>
    <dgm:pt modelId="{D6A167A9-1E4A-487A-BCAF-BBD017B7125A}" type="pres">
      <dgm:prSet presAssocID="{13861E56-2D9D-4375-964B-14FAC7DA71E0}" presName="sibTrans" presStyleCnt="0"/>
      <dgm:spPr/>
    </dgm:pt>
    <dgm:pt modelId="{B0F8EA80-4063-4C81-A7CC-CD47ACD1CC31}" type="pres">
      <dgm:prSet presAssocID="{7CD7166B-3E60-4830-8D7D-FB287C33C75A}" presName="textNode" presStyleLbl="node1" presStyleIdx="3" presStyleCnt="5">
        <dgm:presLayoutVars>
          <dgm:bulletEnabled val="1"/>
        </dgm:presLayoutVars>
      </dgm:prSet>
      <dgm:spPr/>
    </dgm:pt>
    <dgm:pt modelId="{1BB98B36-31A5-45C8-8A9C-F30A6A61683D}" type="pres">
      <dgm:prSet presAssocID="{26A5D082-9E3F-469A-B020-E62C1840A47C}" presName="sibTrans" presStyleCnt="0"/>
      <dgm:spPr/>
    </dgm:pt>
    <dgm:pt modelId="{8F6A0056-B886-4A51-90A5-C34251FF98C5}" type="pres">
      <dgm:prSet presAssocID="{571FC720-1ADF-41B4-87E9-5E015E7B450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C674110-D4CE-4B3D-AB47-D828B95A5E1D}" type="presOf" srcId="{571FC720-1ADF-41B4-87E9-5E015E7B4504}" destId="{8F6A0056-B886-4A51-90A5-C34251FF98C5}" srcOrd="0" destOrd="0" presId="urn:microsoft.com/office/officeart/2005/8/layout/hProcess9"/>
    <dgm:cxn modelId="{095B1E1C-05A7-4408-8D45-D6D8C87797F0}" srcId="{4DD38565-405C-49CE-9FA5-9F17B3471255}" destId="{8F7D89FE-B67A-4462-BF52-7C0AB0EE5EC5}" srcOrd="2" destOrd="0" parTransId="{F8738768-79A1-4923-9567-E9B41BB50384}" sibTransId="{13861E56-2D9D-4375-964B-14FAC7DA71E0}"/>
    <dgm:cxn modelId="{58CCD734-AE4A-44C7-9915-83DE112542C3}" type="presOf" srcId="{8F7D89FE-B67A-4462-BF52-7C0AB0EE5EC5}" destId="{49D8B638-62CD-4B1B-837B-BD2898BA8A48}" srcOrd="0" destOrd="0" presId="urn:microsoft.com/office/officeart/2005/8/layout/hProcess9"/>
    <dgm:cxn modelId="{527A9249-C12B-4FF9-B77A-4A1F15A7E598}" type="presOf" srcId="{7CD7166B-3E60-4830-8D7D-FB287C33C75A}" destId="{B0F8EA80-4063-4C81-A7CC-CD47ACD1CC31}" srcOrd="0" destOrd="0" presId="urn:microsoft.com/office/officeart/2005/8/layout/hProcess9"/>
    <dgm:cxn modelId="{2D401C70-9253-4088-A69F-79A22143494C}" type="presOf" srcId="{856AA504-814F-4AB5-9334-053FDF0FFC09}" destId="{5A378516-C257-41DB-991C-9EE33CC893F0}" srcOrd="0" destOrd="0" presId="urn:microsoft.com/office/officeart/2005/8/layout/hProcess9"/>
    <dgm:cxn modelId="{DDE51574-0550-4A4C-B53F-30C9C0F79052}" type="presOf" srcId="{484E499D-DA98-4894-866F-49BC1B68089C}" destId="{20CA4C85-A232-48D7-BC29-9CD5788A01C1}" srcOrd="0" destOrd="0" presId="urn:microsoft.com/office/officeart/2005/8/layout/hProcess9"/>
    <dgm:cxn modelId="{D9B7127C-0FB8-492A-BC08-1148D8102EB1}" srcId="{4DD38565-405C-49CE-9FA5-9F17B3471255}" destId="{7CD7166B-3E60-4830-8D7D-FB287C33C75A}" srcOrd="3" destOrd="0" parTransId="{CD113146-D5C5-4812-80C4-8EE3D75CE39B}" sibTransId="{26A5D082-9E3F-469A-B020-E62C1840A47C}"/>
    <dgm:cxn modelId="{A5AE958B-D34B-43C4-B002-B63281D8C554}" srcId="{4DD38565-405C-49CE-9FA5-9F17B3471255}" destId="{484E499D-DA98-4894-866F-49BC1B68089C}" srcOrd="0" destOrd="0" parTransId="{DF1CCF1A-9519-4D4C-AF2A-9D244CB128E7}" sibTransId="{CC41DFA4-D333-4013-8BAC-F76AD6F1C8B0}"/>
    <dgm:cxn modelId="{B938838C-1D61-4F2F-B558-6F2D23C7023A}" srcId="{4DD38565-405C-49CE-9FA5-9F17B3471255}" destId="{856AA504-814F-4AB5-9334-053FDF0FFC09}" srcOrd="1" destOrd="0" parTransId="{34258C25-B8A7-444C-857C-E579B3B60DA7}" sibTransId="{168FF28B-28C5-429C-AA2B-D3A7F0CB1170}"/>
    <dgm:cxn modelId="{C06B85BC-4AB0-4F22-9D0B-D43AA2F7CBEC}" srcId="{4DD38565-405C-49CE-9FA5-9F17B3471255}" destId="{571FC720-1ADF-41B4-87E9-5E015E7B4504}" srcOrd="4" destOrd="0" parTransId="{31F8002E-AFB7-46FF-AFE3-F768B0970AF5}" sibTransId="{20738DD9-4C7A-4709-961E-869522A011F6}"/>
    <dgm:cxn modelId="{DE8BB7CF-AE05-4B7C-86EA-8A9DE66DEBC7}" type="presOf" srcId="{4DD38565-405C-49CE-9FA5-9F17B3471255}" destId="{14CE8D4A-6DEC-45E4-968F-C799384973BC}" srcOrd="0" destOrd="0" presId="urn:microsoft.com/office/officeart/2005/8/layout/hProcess9"/>
    <dgm:cxn modelId="{11727ED2-2724-4146-9E6A-524718C9CD82}" type="presParOf" srcId="{14CE8D4A-6DEC-45E4-968F-C799384973BC}" destId="{9F3D1F9A-1C24-4E5F-8F4B-D6F1FC8A40AB}" srcOrd="0" destOrd="0" presId="urn:microsoft.com/office/officeart/2005/8/layout/hProcess9"/>
    <dgm:cxn modelId="{AE656BDD-34D6-4667-9472-8C1EB18CA8B2}" type="presParOf" srcId="{14CE8D4A-6DEC-45E4-968F-C799384973BC}" destId="{C4517AD7-C721-4197-A7EA-E1B1D484698C}" srcOrd="1" destOrd="0" presId="urn:microsoft.com/office/officeart/2005/8/layout/hProcess9"/>
    <dgm:cxn modelId="{8DF7C451-95E6-42A7-BFCE-8332FA89DDE9}" type="presParOf" srcId="{C4517AD7-C721-4197-A7EA-E1B1D484698C}" destId="{20CA4C85-A232-48D7-BC29-9CD5788A01C1}" srcOrd="0" destOrd="0" presId="urn:microsoft.com/office/officeart/2005/8/layout/hProcess9"/>
    <dgm:cxn modelId="{4D862892-D1AE-48FB-A0FA-0A2194C5609E}" type="presParOf" srcId="{C4517AD7-C721-4197-A7EA-E1B1D484698C}" destId="{AD091801-F888-409C-A03E-2C687FB0397D}" srcOrd="1" destOrd="0" presId="urn:microsoft.com/office/officeart/2005/8/layout/hProcess9"/>
    <dgm:cxn modelId="{80C38A78-0F95-4DC1-91CB-E5172C041580}" type="presParOf" srcId="{C4517AD7-C721-4197-A7EA-E1B1D484698C}" destId="{5A378516-C257-41DB-991C-9EE33CC893F0}" srcOrd="2" destOrd="0" presId="urn:microsoft.com/office/officeart/2005/8/layout/hProcess9"/>
    <dgm:cxn modelId="{E189F099-F6B7-4BFD-8B67-1269E5B64865}" type="presParOf" srcId="{C4517AD7-C721-4197-A7EA-E1B1D484698C}" destId="{853277D1-31B1-4BC6-8FED-3E3D2015375E}" srcOrd="3" destOrd="0" presId="urn:microsoft.com/office/officeart/2005/8/layout/hProcess9"/>
    <dgm:cxn modelId="{3D98E92B-4F36-4D67-AB0C-0D2A7C45577B}" type="presParOf" srcId="{C4517AD7-C721-4197-A7EA-E1B1D484698C}" destId="{49D8B638-62CD-4B1B-837B-BD2898BA8A48}" srcOrd="4" destOrd="0" presId="urn:microsoft.com/office/officeart/2005/8/layout/hProcess9"/>
    <dgm:cxn modelId="{3C470D58-F320-4466-B67A-CC0F00AE337A}" type="presParOf" srcId="{C4517AD7-C721-4197-A7EA-E1B1D484698C}" destId="{D6A167A9-1E4A-487A-BCAF-BBD017B7125A}" srcOrd="5" destOrd="0" presId="urn:microsoft.com/office/officeart/2005/8/layout/hProcess9"/>
    <dgm:cxn modelId="{280C32B7-0B3B-4B20-A35E-D28AF5A2FD31}" type="presParOf" srcId="{C4517AD7-C721-4197-A7EA-E1B1D484698C}" destId="{B0F8EA80-4063-4C81-A7CC-CD47ACD1CC31}" srcOrd="6" destOrd="0" presId="urn:microsoft.com/office/officeart/2005/8/layout/hProcess9"/>
    <dgm:cxn modelId="{0956986B-D1A7-4425-A4CB-4FA7A0D1FFA2}" type="presParOf" srcId="{C4517AD7-C721-4197-A7EA-E1B1D484698C}" destId="{1BB98B36-31A5-45C8-8A9C-F30A6A61683D}" srcOrd="7" destOrd="0" presId="urn:microsoft.com/office/officeart/2005/8/layout/hProcess9"/>
    <dgm:cxn modelId="{B08ECA25-39F4-4ABC-B491-FC0ECD96E97B}" type="presParOf" srcId="{C4517AD7-C721-4197-A7EA-E1B1D484698C}" destId="{8F6A0056-B886-4A51-90A5-C34251FF98C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D1F9A-1C24-4E5F-8F4B-D6F1FC8A40AB}">
      <dsp:nvSpPr>
        <dsp:cNvPr id="0" name=""/>
        <dsp:cNvSpPr/>
      </dsp:nvSpPr>
      <dsp:spPr>
        <a:xfrm>
          <a:off x="839890" y="0"/>
          <a:ext cx="9518757" cy="50282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CA4C85-A232-48D7-BC29-9CD5788A01C1}">
      <dsp:nvSpPr>
        <dsp:cNvPr id="0" name=""/>
        <dsp:cNvSpPr/>
      </dsp:nvSpPr>
      <dsp:spPr>
        <a:xfrm>
          <a:off x="4921" y="1508471"/>
          <a:ext cx="2151672" cy="201129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Lidar data collection</a:t>
          </a:r>
        </a:p>
      </dsp:txBody>
      <dsp:txXfrm>
        <a:off x="103104" y="1606654"/>
        <a:ext cx="1955306" cy="1814929"/>
      </dsp:txXfrm>
    </dsp:sp>
    <dsp:sp modelId="{5A378516-C257-41DB-991C-9EE33CC893F0}">
      <dsp:nvSpPr>
        <dsp:cNvPr id="0" name=""/>
        <dsp:cNvSpPr/>
      </dsp:nvSpPr>
      <dsp:spPr>
        <a:xfrm>
          <a:off x="2264177" y="1508471"/>
          <a:ext cx="2151672" cy="201129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Classifying ground points (</a:t>
          </a:r>
          <a:r>
            <a:rPr lang="en-US" sz="2800" kern="1200" dirty="0" err="1"/>
            <a:t>LASTools</a:t>
          </a:r>
          <a:r>
            <a:rPr lang="en-US" sz="2800" kern="1200" dirty="0"/>
            <a:t>)</a:t>
          </a:r>
        </a:p>
      </dsp:txBody>
      <dsp:txXfrm>
        <a:off x="2362360" y="1606654"/>
        <a:ext cx="1955306" cy="1814929"/>
      </dsp:txXfrm>
    </dsp:sp>
    <dsp:sp modelId="{49D8B638-62CD-4B1B-837B-BD2898BA8A48}">
      <dsp:nvSpPr>
        <dsp:cNvPr id="0" name=""/>
        <dsp:cNvSpPr/>
      </dsp:nvSpPr>
      <dsp:spPr>
        <a:xfrm>
          <a:off x="4523432" y="1508471"/>
          <a:ext cx="2151672" cy="201129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Normalizing terrain (</a:t>
          </a:r>
          <a:r>
            <a:rPr lang="en-US" sz="2800" kern="1200" dirty="0" err="1"/>
            <a:t>LASTools</a:t>
          </a:r>
          <a:r>
            <a:rPr lang="en-US" sz="2800" kern="1200" dirty="0"/>
            <a:t>)</a:t>
          </a:r>
        </a:p>
      </dsp:txBody>
      <dsp:txXfrm>
        <a:off x="4621615" y="1606654"/>
        <a:ext cx="1955306" cy="1814929"/>
      </dsp:txXfrm>
    </dsp:sp>
    <dsp:sp modelId="{B0F8EA80-4063-4C81-A7CC-CD47ACD1CC31}">
      <dsp:nvSpPr>
        <dsp:cNvPr id="0" name=""/>
        <dsp:cNvSpPr/>
      </dsp:nvSpPr>
      <dsp:spPr>
        <a:xfrm>
          <a:off x="6782688" y="1508471"/>
          <a:ext cx="2151672" cy="201129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Semi-automated ITD (R)</a:t>
          </a:r>
        </a:p>
      </dsp:txBody>
      <dsp:txXfrm>
        <a:off x="6880871" y="1606654"/>
        <a:ext cx="1955306" cy="1814929"/>
      </dsp:txXfrm>
    </dsp:sp>
    <dsp:sp modelId="{8F6A0056-B886-4A51-90A5-C34251FF98C5}">
      <dsp:nvSpPr>
        <dsp:cNvPr id="0" name=""/>
        <dsp:cNvSpPr/>
      </dsp:nvSpPr>
      <dsp:spPr>
        <a:xfrm>
          <a:off x="9041944" y="1508471"/>
          <a:ext cx="2151672" cy="201129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Analysis of traits w/r/t genotypes &amp; spacing</a:t>
          </a:r>
        </a:p>
      </dsp:txBody>
      <dsp:txXfrm>
        <a:off x="9140127" y="1606654"/>
        <a:ext cx="1955306" cy="1814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B547-3093-4E10-B737-646793BE5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DCB1B-AD6A-4922-8308-FF6359F8D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FB925-502F-44A5-BB60-44ABB16B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099B-428E-4106-8DA0-2FED5377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0EC88-3CDD-41C3-84D9-BCC94B7F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6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58F3-4C71-40F9-9AB3-902D2F45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AE28E-9530-4531-A514-2130A0C36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D8435-D18F-495C-A022-D03BA932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DD2C-9174-4E22-AABF-876DD64F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F7247-AC6C-4EBC-B7BF-B45B631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7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DD9BEB-826E-469D-8667-9118B8364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E7B18-E597-4238-BB3F-A10B68BA6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BCC39-5BF4-481D-AA08-99022EAA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2C797-49CA-4181-9928-272A4FEA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89919-7C6E-455E-9E48-402899F9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4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187E-8AF6-48C3-A501-2E881B55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64BD3-436F-4A41-A350-AC26A3EA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23CFA-EC06-4738-A72C-49DBAAFF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0F1D-EB46-4B73-9717-125A6484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3B7F9-3391-4AB3-9E46-4EE406F9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2C57-B8C0-432D-BC2F-AC8CCA47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E58E4-F333-4F2A-9B81-2E838D5D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33EA8-4967-46C9-B8AD-09F4C27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5FEC1-CD52-4428-945B-72AD6E9D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F34ED-03D9-43B3-9558-0C91E865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1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1958-9457-4B18-A753-894590BB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6DAD4-CDBE-45DC-B90D-BA9B5C3A9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9309C-0F5E-453C-BB70-20AC771DF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21F51-5C32-4B7A-B168-35AF43C9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193C3-A01C-4F7D-9543-4692990C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47B08-8F81-4954-B0AA-7BAE00C3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0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3572-3C24-4B12-864E-07CEB2C0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E05EF-1645-4C95-8B0C-7BF011F8D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85B72-E587-4F85-9FCE-5EF290F8E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8C824-BB9D-470F-949D-AD081E2F0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D279F-0B9F-4D88-B404-1C7B8050F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22C5E-718F-4881-8569-BD11D74D6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E1895-8457-4D5B-A8B1-75240006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2AB14-A5A2-4D6F-8A15-3DA765EE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9D80-1FF0-4877-A633-437585B3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459B0-511D-4EE6-875B-18B4467F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2D562-3B49-4284-9392-5A8241F9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F38C0-E729-460B-9F87-7A3B4D6C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5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C64FC-AF73-4760-835C-F8B02DFF1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182F-3DA3-4A41-A0C3-E5461E7F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2925-0E60-442F-984A-FF47DFA1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8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90FD-C532-42C4-A71E-541E5EE7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F1FD-BD43-41DD-A95B-3FB8B190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D817F-FE7D-458A-81BF-C7926A930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A78CA-E427-4314-9F65-1DCAD1B6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9D26E-91F3-4F09-AF1A-DE1C8904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7531C-BEF2-4EB2-9FFF-3F5610CA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2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5770-0079-49BC-820F-A4EDE40D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9CCFE2-5535-4552-9B77-E3AFFAD24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026AD-3C0F-4817-BC22-DD2F31BA0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E1E37-3811-44D3-8251-8EDACDB2D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6893E-10FC-4598-BD06-5AF5A596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8000C-D13D-460A-AD69-A44F4B2C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3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8E89F-0E9F-42D5-B682-FB7320DF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A9877-87D6-4DA0-8AE4-DEB272F72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3AED5-3B65-4347-A47C-EF4040337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164B1-C62D-419B-8269-00A69F03DB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402C7-144D-4331-82F3-270234C11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83420-861A-4C02-A26D-8125DF40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0E633-1AC0-4C31-A371-99549689C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53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7ACF-B9CC-49A2-8A19-28A33034C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height and crown area determination from unmanned lidar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A02AE-18AB-422E-A2CE-151AC0271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33981"/>
          </a:xfrm>
        </p:spPr>
        <p:txBody>
          <a:bodyPr>
            <a:normAutofit/>
          </a:bodyPr>
          <a:lstStyle/>
          <a:p>
            <a:r>
              <a:rPr lang="en-US" dirty="0"/>
              <a:t>University of Florida · VARIETIES II · Millhopper</a:t>
            </a:r>
          </a:p>
          <a:p>
            <a:r>
              <a:rPr lang="en-US" dirty="0"/>
              <a:t>H. Andrew Lassiter · </a:t>
            </a:r>
            <a:r>
              <a:rPr lang="pt-BR" dirty="0"/>
              <a:t>Luiz Felipe Ramalho de Oliveira ·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Ben Wilkinson · Gary Peter</a:t>
            </a:r>
          </a:p>
          <a:p>
            <a:r>
              <a:rPr lang="en-US" dirty="0"/>
              <a:t>Data collected: March 2018</a:t>
            </a:r>
          </a:p>
        </p:txBody>
      </p:sp>
    </p:spTree>
    <p:extLst>
      <p:ext uri="{BB962C8B-B14F-4D97-AF65-F5344CB8AC3E}">
        <p14:creationId xmlns:p14="http://schemas.microsoft.com/office/powerpoint/2010/main" val="2073568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10921D-13A6-443D-9B46-D4F45BD700B1}"/>
              </a:ext>
            </a:extLst>
          </p:cNvPr>
          <p:cNvSpPr txBox="1"/>
          <p:nvPr/>
        </p:nvSpPr>
        <p:spPr>
          <a:xfrm>
            <a:off x="8146234" y="4978401"/>
            <a:ext cx="3226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GatorEye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en-US" sz="16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Velodyne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VLP-16</a:t>
            </a:r>
          </a:p>
          <a:p>
            <a:r>
              <a:rPr lang="en-US" sz="16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collected 21 Nov 2018</a:t>
            </a:r>
          </a:p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40 m AGL • 6 m/s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20 m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flightline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spacing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350 pts·m</a:t>
            </a:r>
            <a:r>
              <a:rPr lang="en-US" sz="1600" baseline="30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-1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(thinned to 40 pts·m</a:t>
            </a:r>
            <a:r>
              <a:rPr lang="en-US" sz="1600" baseline="30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-1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4D12B-A0B4-4B3C-B32A-38E362E8D9CD}"/>
              </a:ext>
            </a:extLst>
          </p:cNvPr>
          <p:cNvSpPr txBox="1"/>
          <p:nvPr/>
        </p:nvSpPr>
        <p:spPr>
          <a:xfrm>
            <a:off x="7821115" y="377732"/>
            <a:ext cx="38764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Accurate ground classification is essential to CHM generation and automated or semi-automated determination of tree height.</a:t>
            </a:r>
          </a:p>
          <a:p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IMPAC II is a double-bed pine stand with 12’ row spacing. Ground elevation can vary up to 2’ over 4-6’ distance between rows. How does ground classification handle these variations? </a:t>
            </a:r>
            <a:endParaRPr lang="en-US" sz="1600" baseline="30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DDEC2-D308-4466-9FB5-A3B7680B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6808" y="0"/>
            <a:ext cx="11406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0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1CFDD2-9007-4F00-9CBD-1FC1F5F4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6807" y="0"/>
            <a:ext cx="11406552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14D12B-A0B4-4B3C-B32A-38E362E8D9CD}"/>
              </a:ext>
            </a:extLst>
          </p:cNvPr>
          <p:cNvSpPr txBox="1"/>
          <p:nvPr/>
        </p:nvSpPr>
        <p:spPr>
          <a:xfrm>
            <a:off x="6842840" y="531252"/>
            <a:ext cx="4960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ground points shown (default settings,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LASTools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). Notice the solid appearance of the roads versus the visible lines of the pine stand. Not all ground points are being </a:t>
            </a:r>
            <a:r>
              <a:rPr lang="en-US" sz="16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classified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(but they are being detected).</a:t>
            </a:r>
            <a:endParaRPr lang="en-US" sz="1600" baseline="30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0D96C1-49A9-4375-A206-7F7A46A7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34" y="2011680"/>
            <a:ext cx="5302408" cy="3904500"/>
          </a:xfrm>
          <a:prstGeom prst="rect">
            <a:avLst/>
          </a:prstGeom>
          <a:ln w="76200">
            <a:noFill/>
          </a:ln>
          <a:effectLst>
            <a:outerShdw blurRad="101600" dist="76200" dir="13500000" sx="102000" sy="102000" algn="br" rotWithShape="0">
              <a:prstClr val="black">
                <a:alpha val="84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5BE56D-A3E7-46CA-B41F-A265BE2BBE2A}"/>
              </a:ext>
            </a:extLst>
          </p:cNvPr>
          <p:cNvSpPr/>
          <p:nvPr/>
        </p:nvSpPr>
        <p:spPr>
          <a:xfrm>
            <a:off x="3841629" y="2247323"/>
            <a:ext cx="1328790" cy="991433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9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76B50A-A717-4D11-A144-BF7B59B1EC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6807" y="0"/>
            <a:ext cx="11406552" cy="685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AEDA8F-22E2-4ADF-BC5B-A4468BE0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2011680"/>
            <a:ext cx="3749040" cy="1682512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D8143-6C3D-44DB-B842-B2F703F8A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4114800"/>
            <a:ext cx="3749040" cy="1691197"/>
          </a:xfrm>
          <a:prstGeom prst="rect">
            <a:avLst/>
          </a:prstGeom>
          <a:ln w="38100">
            <a:solidFill>
              <a:srgbClr val="FF00FF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508049-63DE-4673-84BB-6B1D356650B8}"/>
              </a:ext>
            </a:extLst>
          </p:cNvPr>
          <p:cNvSpPr/>
          <p:nvPr/>
        </p:nvSpPr>
        <p:spPr>
          <a:xfrm rot="20395424">
            <a:off x="2097287" y="2755612"/>
            <a:ext cx="604664" cy="659494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2DFB5A-DF9F-4E1D-B6D7-A7E78F8BF776}"/>
              </a:ext>
            </a:extLst>
          </p:cNvPr>
          <p:cNvSpPr/>
          <p:nvPr/>
        </p:nvSpPr>
        <p:spPr>
          <a:xfrm rot="20395424">
            <a:off x="1752726" y="3626252"/>
            <a:ext cx="596649" cy="652096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63EEF-3BCC-4985-BE2C-EB10ED00C285}"/>
              </a:ext>
            </a:extLst>
          </p:cNvPr>
          <p:cNvSpPr/>
          <p:nvPr/>
        </p:nvSpPr>
        <p:spPr>
          <a:xfrm rot="20395424">
            <a:off x="1518897" y="2975332"/>
            <a:ext cx="590625" cy="65429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9DC124-945A-4C24-AD80-4A95FC11935E}"/>
              </a:ext>
            </a:extLst>
          </p:cNvPr>
          <p:cNvSpPr/>
          <p:nvPr/>
        </p:nvSpPr>
        <p:spPr>
          <a:xfrm rot="20395424">
            <a:off x="2345172" y="3401444"/>
            <a:ext cx="591141" cy="65287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A5C3A-8F10-481F-9C46-89899187E127}"/>
              </a:ext>
            </a:extLst>
          </p:cNvPr>
          <p:cNvSpPr txBox="1"/>
          <p:nvPr/>
        </p:nvSpPr>
        <p:spPr>
          <a:xfrm>
            <a:off x="6842840" y="531252"/>
            <a:ext cx="4960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Objective: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Investigage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LASTools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ground classification algorithm’s ability to adequately classify ground returns in bedded planting under </a:t>
            </a:r>
            <a:r>
              <a:rPr lang="en-US" sz="1600" dirty="0">
                <a:solidFill>
                  <a:schemeClr val="accent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understory control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</a:t>
            </a:r>
            <a:r>
              <a:rPr lang="en-US" sz="1600" dirty="0">
                <a:solidFill>
                  <a:srgbClr val="FF00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 understory control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conditions.</a:t>
            </a:r>
            <a:endParaRPr lang="en-US" sz="1600" baseline="30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5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A663FB-39F8-4F14-9230-1699FE1C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1" y="1671223"/>
            <a:ext cx="3657600" cy="3879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7588C-D7CC-471A-B20D-B51210393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86" y="1671223"/>
            <a:ext cx="3657600" cy="3879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C85CB-ADE7-4CE4-AC6A-17B448826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51" y="1671223"/>
            <a:ext cx="3657600" cy="3879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96C2F-C4C4-4B2B-8A5C-56A17B570D0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991" y="4659624"/>
            <a:ext cx="2276475" cy="20764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A6E8103-A968-40C0-8D5F-1C51E802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Ground classification inspection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92FA0-BB49-49C8-B886-7F1E39948758}"/>
              </a:ext>
            </a:extLst>
          </p:cNvPr>
          <p:cNvSpPr txBox="1"/>
          <p:nvPr/>
        </p:nvSpPr>
        <p:spPr>
          <a:xfrm>
            <a:off x="1089539" y="5186777"/>
            <a:ext cx="218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2F2AA-9FCE-467E-9B13-F3E7F70C9003}"/>
              </a:ext>
            </a:extLst>
          </p:cNvPr>
          <p:cNvSpPr txBox="1"/>
          <p:nvPr/>
        </p:nvSpPr>
        <p:spPr>
          <a:xfrm>
            <a:off x="4194404" y="5181267"/>
            <a:ext cx="218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084EC-F35D-498A-8C24-6E9031A48F04}"/>
              </a:ext>
            </a:extLst>
          </p:cNvPr>
          <p:cNvSpPr txBox="1"/>
          <p:nvPr/>
        </p:nvSpPr>
        <p:spPr>
          <a:xfrm>
            <a:off x="7299269" y="5181267"/>
            <a:ext cx="218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6F21E-71E1-4707-9E35-125E779DCB0E}"/>
              </a:ext>
            </a:extLst>
          </p:cNvPr>
          <p:cNvSpPr txBox="1"/>
          <p:nvPr/>
        </p:nvSpPr>
        <p:spPr>
          <a:xfrm>
            <a:off x="9741104" y="365125"/>
            <a:ext cx="22764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Qualitative inspection of ground classification using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hillshade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DEM. Looking for a few candidates to investigate more thoroughly.</a:t>
            </a:r>
            <a:endParaRPr lang="en-US" sz="1600" baseline="30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51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0B45-E549-488C-81D8-64160A9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Understory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6F24A-DB55-4478-88A3-7F0A2F43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8450"/>
            <a:ext cx="10972800" cy="4924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FFF31-4423-47ED-95BB-B026A17A28BA}"/>
              </a:ext>
            </a:extLst>
          </p:cNvPr>
          <p:cNvSpPr txBox="1"/>
          <p:nvPr/>
        </p:nvSpPr>
        <p:spPr>
          <a:xfrm>
            <a:off x="7821115" y="377732"/>
            <a:ext cx="3876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14400" algn="r"/>
                <a:tab pos="976313" algn="l"/>
              </a:tabLs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white:	class 2 ground</a:t>
            </a:r>
          </a:p>
          <a:p>
            <a:pPr>
              <a:tabLst>
                <a:tab pos="914400" algn="r"/>
                <a:tab pos="976313" algn="l"/>
              </a:tabLs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red:	class 1 nonground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lasground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default settings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EA709-EAC4-4176-8735-C13FA8574D40}"/>
              </a:ext>
            </a:extLst>
          </p:cNvPr>
          <p:cNvSpPr txBox="1"/>
          <p:nvPr/>
        </p:nvSpPr>
        <p:spPr>
          <a:xfrm>
            <a:off x="8315569" y="6437098"/>
            <a:ext cx="387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14400" algn="r"/>
                <a:tab pos="976313" algn="l"/>
              </a:tabLs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scale in meters</a:t>
            </a:r>
          </a:p>
        </p:txBody>
      </p:sp>
    </p:spTree>
    <p:extLst>
      <p:ext uri="{BB962C8B-B14F-4D97-AF65-F5344CB8AC3E}">
        <p14:creationId xmlns:p14="http://schemas.microsoft.com/office/powerpoint/2010/main" val="74161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0B45-E549-488C-81D8-64160A9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Understory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81F12-A358-4BE1-BC06-C5F18FF9B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2216281" y="1690688"/>
            <a:ext cx="7759438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0A69A3-1151-486B-8DC0-E512E3C7B3F7}"/>
              </a:ext>
            </a:extLst>
          </p:cNvPr>
          <p:cNvSpPr txBox="1"/>
          <p:nvPr/>
        </p:nvSpPr>
        <p:spPr>
          <a:xfrm>
            <a:off x="7821115" y="377732"/>
            <a:ext cx="387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14400" algn="r"/>
                <a:tab pos="976313" algn="l"/>
              </a:tabLst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Close-up of profile along study plot</a:t>
            </a:r>
          </a:p>
        </p:txBody>
      </p:sp>
    </p:spTree>
    <p:extLst>
      <p:ext uri="{BB962C8B-B14F-4D97-AF65-F5344CB8AC3E}">
        <p14:creationId xmlns:p14="http://schemas.microsoft.com/office/powerpoint/2010/main" val="171689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0B45-E549-488C-81D8-64160A9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understory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71C2A-EB62-4A94-88B1-155B1973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616075"/>
            <a:ext cx="10810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0B45-E549-488C-81D8-64160A9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understory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860B5-7F6F-482D-8E2F-006D78275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/>
          <a:stretch/>
        </p:blipFill>
        <p:spPr>
          <a:xfrm>
            <a:off x="2243158" y="1690688"/>
            <a:ext cx="770568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8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F046-73BD-42B5-8B8C-4D917804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Winner: step 5m, offset 0.2m, </a:t>
            </a:r>
            <a:r>
              <a:rPr lang="en-US" dirty="0" err="1"/>
              <a:t>stddev</a:t>
            </a:r>
            <a:r>
              <a:rPr lang="en-US" dirty="0"/>
              <a:t> 5cm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472784-10F2-46E8-9F3F-72685E94D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" y="2110100"/>
            <a:ext cx="12024222" cy="27406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318E7B-E14C-4D24-B964-07737BDA48C3}"/>
              </a:ext>
            </a:extLst>
          </p:cNvPr>
          <p:cNvSpPr txBox="1"/>
          <p:nvPr/>
        </p:nvSpPr>
        <p:spPr>
          <a:xfrm>
            <a:off x="1770592" y="5270167"/>
            <a:ext cx="8650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White = classified ground. These settings appear to minimize both Type I and Type II error.</a:t>
            </a:r>
          </a:p>
        </p:txBody>
      </p:sp>
    </p:spTree>
    <p:extLst>
      <p:ext uri="{BB962C8B-B14F-4D97-AF65-F5344CB8AC3E}">
        <p14:creationId xmlns:p14="http://schemas.microsoft.com/office/powerpoint/2010/main" val="1272533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7ACF-B9CC-49A2-8A19-28A33034C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FARO Focus S 350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A02AE-18AB-422E-A2CE-151AC0271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33981"/>
          </a:xfrm>
        </p:spPr>
        <p:txBody>
          <a:bodyPr>
            <a:normAutofit/>
          </a:bodyPr>
          <a:lstStyle/>
          <a:p>
            <a:r>
              <a:rPr lang="en-US" dirty="0"/>
              <a:t>University of Florida · VARIETIES II · Millhopper</a:t>
            </a:r>
          </a:p>
          <a:p>
            <a:r>
              <a:rPr lang="en-US" dirty="0"/>
              <a:t>Presentation prepared by H. Andrew Lassiter (UF)</a:t>
            </a:r>
          </a:p>
          <a:p>
            <a:r>
              <a:rPr lang="en-US" dirty="0"/>
              <a:t>Data provided by Andrew Siegler (FARO)</a:t>
            </a:r>
          </a:p>
          <a:p>
            <a:r>
              <a:rPr lang="en-US" dirty="0"/>
              <a:t>Data collected: February 2019</a:t>
            </a:r>
          </a:p>
        </p:txBody>
      </p:sp>
    </p:spTree>
    <p:extLst>
      <p:ext uri="{BB962C8B-B14F-4D97-AF65-F5344CB8AC3E}">
        <p14:creationId xmlns:p14="http://schemas.microsoft.com/office/powerpoint/2010/main" val="104558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arietiesii_lidar">
            <a:hlinkClick r:id="" action="ppaction://media"/>
            <a:extLst>
              <a:ext uri="{FF2B5EF4-FFF2-40B4-BE49-F238E27FC236}">
                <a16:creationId xmlns:a16="http://schemas.microsoft.com/office/drawing/2014/main" id="{0106193B-9CD5-4E3C-850C-C1FCCBCEA7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651" y="103315"/>
            <a:ext cx="11220698" cy="6651370"/>
          </a:xfrm>
        </p:spPr>
      </p:pic>
    </p:spTree>
    <p:extLst>
      <p:ext uri="{BB962C8B-B14F-4D97-AF65-F5344CB8AC3E}">
        <p14:creationId xmlns:p14="http://schemas.microsoft.com/office/powerpoint/2010/main" val="415368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B1A6F-FF6A-445F-BC74-77669CAF4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35" y="214423"/>
            <a:ext cx="10016854" cy="56644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721325-BB0E-4CE6-9EE3-4E189C7DC672}"/>
              </a:ext>
            </a:extLst>
          </p:cNvPr>
          <p:cNvSpPr txBox="1"/>
          <p:nvPr/>
        </p:nvSpPr>
        <p:spPr>
          <a:xfrm>
            <a:off x="1824272" y="5878860"/>
            <a:ext cx="890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Three slices along rows near collection site selected for inspection.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DAD12DB2-83BE-4E27-BF41-D675985A26F8}"/>
              </a:ext>
            </a:extLst>
          </p:cNvPr>
          <p:cNvSpPr/>
          <p:nvPr/>
        </p:nvSpPr>
        <p:spPr>
          <a:xfrm>
            <a:off x="5555293" y="2404995"/>
            <a:ext cx="365760" cy="365760"/>
          </a:xfrm>
          <a:prstGeom prst="star5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E642B-CFC2-4805-A7B6-C279941456AF}"/>
              </a:ext>
            </a:extLst>
          </p:cNvPr>
          <p:cNvSpPr txBox="1"/>
          <p:nvPr/>
        </p:nvSpPr>
        <p:spPr>
          <a:xfrm>
            <a:off x="427860" y="1156708"/>
            <a:ext cx="139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slice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0EABD-044C-4609-9F7C-BFBBA4504591}"/>
              </a:ext>
            </a:extLst>
          </p:cNvPr>
          <p:cNvSpPr txBox="1"/>
          <p:nvPr/>
        </p:nvSpPr>
        <p:spPr>
          <a:xfrm>
            <a:off x="427860" y="2804206"/>
            <a:ext cx="139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slice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2124C-CD87-4B7E-8300-687550EB9FEB}"/>
              </a:ext>
            </a:extLst>
          </p:cNvPr>
          <p:cNvSpPr txBox="1"/>
          <p:nvPr/>
        </p:nvSpPr>
        <p:spPr>
          <a:xfrm>
            <a:off x="427861" y="4542924"/>
            <a:ext cx="139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slice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DAD4EB-6477-4D87-B5E6-BF2E62659C38}"/>
              </a:ext>
            </a:extLst>
          </p:cNvPr>
          <p:cNvSpPr/>
          <p:nvPr/>
        </p:nvSpPr>
        <p:spPr>
          <a:xfrm>
            <a:off x="7223052" y="1977655"/>
            <a:ext cx="375683" cy="375684"/>
          </a:xfrm>
          <a:prstGeom prst="ellipse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DCB3AE-D95A-4AEB-955D-697E696ED3C8}"/>
              </a:ext>
            </a:extLst>
          </p:cNvPr>
          <p:cNvSpPr/>
          <p:nvPr/>
        </p:nvSpPr>
        <p:spPr>
          <a:xfrm>
            <a:off x="6900531" y="3639877"/>
            <a:ext cx="375683" cy="375684"/>
          </a:xfrm>
          <a:prstGeom prst="ellipse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D715A2-E1DC-4208-95A7-0E7BD07A4B09}"/>
              </a:ext>
            </a:extLst>
          </p:cNvPr>
          <p:cNvSpPr/>
          <p:nvPr/>
        </p:nvSpPr>
        <p:spPr>
          <a:xfrm>
            <a:off x="5050466" y="3604435"/>
            <a:ext cx="375683" cy="375684"/>
          </a:xfrm>
          <a:prstGeom prst="ellipse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AC6DA-8EEF-4738-8F97-DEFDD42DF978}"/>
              </a:ext>
            </a:extLst>
          </p:cNvPr>
          <p:cNvSpPr txBox="1"/>
          <p:nvPr/>
        </p:nvSpPr>
        <p:spPr>
          <a:xfrm>
            <a:off x="6430020" y="2157774"/>
            <a:ext cx="8461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FF00FF"/>
                  </a:solidFill>
                </a:ln>
              </a:rPr>
              <a:t>station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E21A1-580B-485D-8464-4D553190023A}"/>
              </a:ext>
            </a:extLst>
          </p:cNvPr>
          <p:cNvSpPr txBox="1"/>
          <p:nvPr/>
        </p:nvSpPr>
        <p:spPr>
          <a:xfrm>
            <a:off x="6172594" y="3848984"/>
            <a:ext cx="8461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FF00FF"/>
                  </a:solidFill>
                </a:ln>
              </a:rPr>
              <a:t>station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8C66F-7D6E-43C9-B356-A1DD43F813B5}"/>
              </a:ext>
            </a:extLst>
          </p:cNvPr>
          <p:cNvSpPr txBox="1"/>
          <p:nvPr/>
        </p:nvSpPr>
        <p:spPr>
          <a:xfrm>
            <a:off x="4304021" y="3770810"/>
            <a:ext cx="8461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rgbClr val="FF00FF"/>
                  </a:solidFill>
                </a:ln>
              </a:rPr>
              <a:t>station</a:t>
            </a:r>
          </a:p>
        </p:txBody>
      </p:sp>
    </p:spTree>
    <p:extLst>
      <p:ext uri="{BB962C8B-B14F-4D97-AF65-F5344CB8AC3E}">
        <p14:creationId xmlns:p14="http://schemas.microsoft.com/office/powerpoint/2010/main" val="110294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2ED131-A549-4F6A-BCA0-B16D83667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" y="0"/>
            <a:ext cx="1212752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00F59A-A2DD-4DD5-B1D7-C02800196B80}"/>
              </a:ext>
            </a:extLst>
          </p:cNvPr>
          <p:cNvSpPr txBox="1"/>
          <p:nvPr/>
        </p:nvSpPr>
        <p:spPr>
          <a:xfrm>
            <a:off x="333154" y="6424665"/>
            <a:ext cx="139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slice 1</a:t>
            </a:r>
          </a:p>
        </p:txBody>
      </p:sp>
    </p:spTree>
    <p:extLst>
      <p:ext uri="{BB962C8B-B14F-4D97-AF65-F5344CB8AC3E}">
        <p14:creationId xmlns:p14="http://schemas.microsoft.com/office/powerpoint/2010/main" val="296264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2ED131-A549-4F6A-BCA0-B16D83667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" y="0"/>
            <a:ext cx="12127522" cy="6858000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300D1B94-DDBF-4CF4-80FE-C296AD3A7933}"/>
              </a:ext>
            </a:extLst>
          </p:cNvPr>
          <p:cNvSpPr/>
          <p:nvPr/>
        </p:nvSpPr>
        <p:spPr>
          <a:xfrm>
            <a:off x="5705605" y="6407052"/>
            <a:ext cx="365760" cy="365760"/>
          </a:xfrm>
          <a:prstGeom prst="star5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59C04-62A4-44DD-AF8E-E959D24C6E56}"/>
              </a:ext>
            </a:extLst>
          </p:cNvPr>
          <p:cNvSpPr txBox="1"/>
          <p:nvPr/>
        </p:nvSpPr>
        <p:spPr>
          <a:xfrm>
            <a:off x="333154" y="6424665"/>
            <a:ext cx="139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slice 2</a:t>
            </a:r>
          </a:p>
        </p:txBody>
      </p:sp>
    </p:spTree>
    <p:extLst>
      <p:ext uri="{BB962C8B-B14F-4D97-AF65-F5344CB8AC3E}">
        <p14:creationId xmlns:p14="http://schemas.microsoft.com/office/powerpoint/2010/main" val="366190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2ED131-A549-4F6A-BCA0-B16D83667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" y="0"/>
            <a:ext cx="1212752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23F2D-9927-4B1E-8FEE-F9D679DA39AB}"/>
              </a:ext>
            </a:extLst>
          </p:cNvPr>
          <p:cNvSpPr txBox="1"/>
          <p:nvPr/>
        </p:nvSpPr>
        <p:spPr>
          <a:xfrm>
            <a:off x="333154" y="6424665"/>
            <a:ext cx="139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slice 3</a:t>
            </a:r>
          </a:p>
        </p:txBody>
      </p:sp>
    </p:spTree>
    <p:extLst>
      <p:ext uri="{BB962C8B-B14F-4D97-AF65-F5344CB8AC3E}">
        <p14:creationId xmlns:p14="http://schemas.microsoft.com/office/powerpoint/2010/main" val="152026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ro_varieties_inspection">
            <a:hlinkClick r:id="" action="ppaction://media"/>
            <a:extLst>
              <a:ext uri="{FF2B5EF4-FFF2-40B4-BE49-F238E27FC236}">
                <a16:creationId xmlns:a16="http://schemas.microsoft.com/office/drawing/2014/main" id="{EB2EEEC6-64A5-48EF-A49A-1B561FD1C1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2764" y="243603"/>
            <a:ext cx="8345065" cy="6249272"/>
          </a:xfr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51E6B11F-9411-4AA3-8D6F-E382AFE14520}"/>
              </a:ext>
            </a:extLst>
          </p:cNvPr>
          <p:cNvSpPr/>
          <p:nvPr/>
        </p:nvSpPr>
        <p:spPr>
          <a:xfrm>
            <a:off x="4666624" y="5261065"/>
            <a:ext cx="365760" cy="365760"/>
          </a:xfrm>
          <a:prstGeom prst="star5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A69AA-4E02-49F6-B6DC-0F4AFA9B0C86}"/>
              </a:ext>
            </a:extLst>
          </p:cNvPr>
          <p:cNvSpPr txBox="1"/>
          <p:nvPr/>
        </p:nvSpPr>
        <p:spPr>
          <a:xfrm>
            <a:off x="212651" y="243603"/>
            <a:ext cx="329011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ea typeface="Cambria" panose="02040503050406030204" pitchFamily="18" charset="0"/>
                <a:cs typeface="Segoe UI Semilight" panose="020B0402040204020203" pitchFamily="34" charset="0"/>
              </a:rPr>
              <a:t>MRI-style vertical inspection of a single, forked stem (video):</a:t>
            </a:r>
          </a:p>
          <a:p>
            <a:pPr algn="ctr"/>
            <a:endParaRPr lang="en-US" dirty="0">
              <a:latin typeface="Segoe UI Semilight" panose="020B0402040204020203" pitchFamily="34" charset="0"/>
              <a:ea typeface="Cambria" panose="02040503050406030204" pitchFamily="18" charset="0"/>
              <a:cs typeface="Segoe UI Semilight" panose="020B0402040204020203" pitchFamily="34" charset="0"/>
            </a:endParaRPr>
          </a:p>
          <a:p>
            <a:r>
              <a:rPr lang="en-US" dirty="0">
                <a:latin typeface="Segoe UI Semilight" panose="020B0402040204020203" pitchFamily="34" charset="0"/>
                <a:ea typeface="Cambria" panose="02040503050406030204" pitchFamily="18" charset="0"/>
                <a:cs typeface="Segoe UI Semilight" panose="020B0402040204020203" pitchFamily="34" charset="0"/>
              </a:rPr>
              <a:t>Based on this video and the previous images, it appears the pine needles are not producing many returns.</a:t>
            </a:r>
          </a:p>
          <a:p>
            <a:endParaRPr lang="en-US" b="1" dirty="0">
              <a:latin typeface="Segoe UI Semilight" panose="020B0402040204020203" pitchFamily="34" charset="0"/>
              <a:ea typeface="Cambria" panose="02040503050406030204" pitchFamily="18" charset="0"/>
              <a:cs typeface="Segoe UI Semilight" panose="020B0402040204020203" pitchFamily="34" charset="0"/>
            </a:endParaRPr>
          </a:p>
          <a:p>
            <a:r>
              <a:rPr lang="en-US" dirty="0">
                <a:latin typeface="Segoe UI Semilight" panose="020B0402040204020203" pitchFamily="34" charset="0"/>
                <a:ea typeface="Cambria" panose="02040503050406030204" pitchFamily="18" charset="0"/>
                <a:cs typeface="Segoe UI Semilight" panose="020B0402040204020203" pitchFamily="34" charset="0"/>
              </a:rPr>
              <a:t>Possible causes?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ea typeface="Cambria" panose="02040503050406030204" pitchFamily="18" charset="0"/>
                <a:cs typeface="Segoe UI Semilight" panose="020B0402040204020203" pitchFamily="34" charset="0"/>
              </a:rPr>
              <a:t>wavelength (1550 nm)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emilight" panose="020B0402040204020203" pitchFamily="34" charset="0"/>
                <a:ea typeface="Cambria" panose="02040503050406030204" pitchFamily="18" charset="0"/>
                <a:cs typeface="Segoe UI Semilight" panose="020B0402040204020203" pitchFamily="34" charset="0"/>
              </a:rPr>
              <a:t>return discriminator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81315-8E1B-482F-BC3C-06CAE472A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12" y="3838280"/>
            <a:ext cx="3251883" cy="2200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796CE8-FCDB-430F-A410-63A1E79902DA}"/>
              </a:ext>
            </a:extLst>
          </p:cNvPr>
          <p:cNvSpPr txBox="1"/>
          <p:nvPr/>
        </p:nvSpPr>
        <p:spPr>
          <a:xfrm>
            <a:off x="90682" y="6039220"/>
            <a:ext cx="3290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ea typeface="Cambria" panose="02040503050406030204" pitchFamily="18" charset="0"/>
                <a:cs typeface="Segoe UI Semilight" panose="020B0402040204020203" pitchFamily="34" charset="0"/>
              </a:rPr>
              <a:t>White pine needle reflectance</a:t>
            </a:r>
            <a:br>
              <a:rPr lang="en-US" sz="1400" dirty="0">
                <a:latin typeface="Segoe UI Semilight" panose="020B0402040204020203" pitchFamily="34" charset="0"/>
                <a:ea typeface="Cambria" panose="02040503050406030204" pitchFamily="18" charset="0"/>
                <a:cs typeface="Segoe UI Semilight" panose="020B0402040204020203" pitchFamily="34" charset="0"/>
              </a:rPr>
            </a:br>
            <a:r>
              <a:rPr lang="en-US" sz="1400" dirty="0">
                <a:latin typeface="Segoe UI Semilight" panose="020B0402040204020203" pitchFamily="34" charset="0"/>
                <a:ea typeface="Cambria" panose="02040503050406030204" pitchFamily="18" charset="0"/>
                <a:cs typeface="Segoe UI Semilight" panose="020B0402040204020203" pitchFamily="34" charset="0"/>
              </a:rPr>
              <a:t>(UNH Forest Watch)</a:t>
            </a:r>
            <a:endParaRPr lang="en-US" sz="1200" dirty="0">
              <a:latin typeface="Segoe UI Semilight" panose="020B0402040204020203" pitchFamily="34" charset="0"/>
              <a:ea typeface="Cambria" panose="02040503050406030204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78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7667-FF96-429E-8A95-F249C1E7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83CD-BEE3-4052-BC83-DD0667B9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0339" y="1210071"/>
            <a:ext cx="5245100" cy="1597025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/>
              <a:t>Objective: Demonstrate viability of high-throughput phenotyping for traits observable from aerial POV, namely height and crown area for individual trees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F0C8AFB-77DA-4CB1-A849-DCC10143B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260041"/>
              </p:ext>
            </p:extLst>
          </p:nvPr>
        </p:nvGraphicFramePr>
        <p:xfrm>
          <a:off x="323850" y="1557338"/>
          <a:ext cx="11198538" cy="502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142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D025-A122-4253-9EBF-A40A5E5A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&amp; normalizing ground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6572EB5-637A-42DD-BEFE-9F2BC515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1690688"/>
            <a:ext cx="5257800" cy="24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830795-9275-4E1D-8777-1ECB8DC3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549" y="1690688"/>
            <a:ext cx="5076825" cy="27717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Point cloud processing software is used to classify points as either ground or non-ground returns.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The point cloud then normalizes, or flattens, the terrain, so that the heights of the features in the point cloud are represented by their heights above ground.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1028" name="Picture 4" descr="https://raw.githubusercontent.com/Jean-Romain/storage/master/3D/plot-arizona-raw.jpg">
            <a:extLst>
              <a:ext uri="{FF2B5EF4-FFF2-40B4-BE49-F238E27FC236}">
                <a16:creationId xmlns:a16="http://schemas.microsoft.com/office/drawing/2014/main" id="{3719DC41-CA2A-40F9-B9C5-92E322FD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08" y="4362450"/>
            <a:ext cx="374155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Jean-Romain/storage/master/3D/plot-arizona-normalized.png">
            <a:extLst>
              <a:ext uri="{FF2B5EF4-FFF2-40B4-BE49-F238E27FC236}">
                <a16:creationId xmlns:a16="http://schemas.microsoft.com/office/drawing/2014/main" id="{B0719325-E44A-4DEA-92A0-412368F09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8" y="4362450"/>
            <a:ext cx="376113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0692DE-FCDF-4725-9AB6-2ADFFF3C2F5F}"/>
              </a:ext>
            </a:extLst>
          </p:cNvPr>
          <p:cNvSpPr/>
          <p:nvPr/>
        </p:nvSpPr>
        <p:spPr>
          <a:xfrm>
            <a:off x="5365750" y="5111750"/>
            <a:ext cx="1428750" cy="79375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2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45666-731F-4543-AD08-CAEA384AE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4" y="625278"/>
            <a:ext cx="2286000" cy="2304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E2E999-384A-4D07-84BA-FA4212AF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4" y="143039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0C38E-B7D9-49B0-8D0B-D38AEB575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4" y="3057361"/>
            <a:ext cx="36576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7A1861-C8C1-45BE-A431-7033D5DCE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596138"/>
            <a:ext cx="2286000" cy="2333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679205-DAD7-4D52-80B1-AEEFF399F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86366"/>
            <a:ext cx="274320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B665B6-FB9B-452A-8517-FDBC1EBA6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057361"/>
            <a:ext cx="3657600" cy="36576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33F4E0-6C52-4578-87FA-2F53ED119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150" y="3238500"/>
            <a:ext cx="4210050" cy="347646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600" dirty="0"/>
              <a:t>Individual tree detection (ITD) and trait extraction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CW from top left: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Treetop detection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(manual edits = red)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Crown segmentation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and convex hull fitting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7768DA-B900-4F4E-B886-735541CC6709}"/>
              </a:ext>
            </a:extLst>
          </p:cNvPr>
          <p:cNvSpPr txBox="1"/>
          <p:nvPr/>
        </p:nvSpPr>
        <p:spPr>
          <a:xfrm>
            <a:off x="3082924" y="14303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Narrow (6’ x 12’)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56E4B-6C03-457C-AAB6-56B153A2B9F4}"/>
              </a:ext>
            </a:extLst>
          </p:cNvPr>
          <p:cNvSpPr txBox="1"/>
          <p:nvPr/>
        </p:nvSpPr>
        <p:spPr>
          <a:xfrm>
            <a:off x="9658350" y="137084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Wide (12’ x 12’)</a:t>
            </a:r>
          </a:p>
        </p:txBody>
      </p:sp>
    </p:spTree>
    <p:extLst>
      <p:ext uri="{BB962C8B-B14F-4D97-AF65-F5344CB8AC3E}">
        <p14:creationId xmlns:p14="http://schemas.microsoft.com/office/powerpoint/2010/main" val="305735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57D9-C153-474F-ADB1-0EE14AFA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3752"/>
            <a:ext cx="10515600" cy="1325563"/>
          </a:xfrm>
        </p:spPr>
        <p:txBody>
          <a:bodyPr/>
          <a:lstStyle/>
          <a:p>
            <a:r>
              <a:rPr lang="en-US" dirty="0"/>
              <a:t>Sorting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53A44-D7C1-405C-8862-7F99EDE64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945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Detected treetops sorted by an algorithm I designed for row planting</a:t>
            </a:r>
          </a:p>
          <a:p>
            <a:r>
              <a:rPr lang="en-US" sz="2000" dirty="0"/>
              <a:t>Allows for quick verification of detected trees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05088A5-D595-4863-A25D-C9D48392CF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598758"/>
              </p:ext>
            </p:extLst>
          </p:nvPr>
        </p:nvGraphicFramePr>
        <p:xfrm>
          <a:off x="5524500" y="183752"/>
          <a:ext cx="5943600" cy="6388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070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500055-CE8C-4470-873A-E79EFEDB7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035916"/>
              </p:ext>
            </p:extLst>
          </p:nvPr>
        </p:nvGraphicFramePr>
        <p:xfrm>
          <a:off x="144462" y="244639"/>
          <a:ext cx="5669280" cy="3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7B1461-D853-4E48-93A8-6A9725E5A41B}"/>
              </a:ext>
            </a:extLst>
          </p:cNvPr>
          <p:cNvSpPr txBox="1">
            <a:spLocks/>
          </p:cNvSpPr>
          <p:nvPr/>
        </p:nvSpPr>
        <p:spPr>
          <a:xfrm>
            <a:off x="5876924" y="241628"/>
            <a:ext cx="6105525" cy="139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600" dirty="0"/>
              <a:t>Height and crown area results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Neighbored trees of three genotypes (red, green, blue) with 95% error bars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85E72-FFFD-4DD4-BEA1-5D05BB86B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25" y="3044661"/>
            <a:ext cx="3657600" cy="3657600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B0641D7-B52E-4B6E-9B36-F1895D679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441673"/>
              </p:ext>
            </p:extLst>
          </p:nvPr>
        </p:nvGraphicFramePr>
        <p:xfrm>
          <a:off x="144462" y="3595841"/>
          <a:ext cx="5669280" cy="3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491AE2E-68DB-4C09-BE0F-4AFE63CBC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72220"/>
              </p:ext>
            </p:extLst>
          </p:nvPr>
        </p:nvGraphicFramePr>
        <p:xfrm>
          <a:off x="6625910" y="1703586"/>
          <a:ext cx="4794249" cy="111252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598083">
                  <a:extLst>
                    <a:ext uri="{9D8B030D-6E8A-4147-A177-3AD203B41FA5}">
                      <a16:colId xmlns:a16="http://schemas.microsoft.com/office/drawing/2014/main" val="2069917063"/>
                    </a:ext>
                  </a:extLst>
                </a:gridCol>
                <a:gridCol w="1598083">
                  <a:extLst>
                    <a:ext uri="{9D8B030D-6E8A-4147-A177-3AD203B41FA5}">
                      <a16:colId xmlns:a16="http://schemas.microsoft.com/office/drawing/2014/main" val="3423780254"/>
                    </a:ext>
                  </a:extLst>
                </a:gridCol>
                <a:gridCol w="1598083">
                  <a:extLst>
                    <a:ext uri="{9D8B030D-6E8A-4147-A177-3AD203B41FA5}">
                      <a16:colId xmlns:a16="http://schemas.microsoft.com/office/drawing/2014/main" val="4072515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Crown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31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&lt;0.00001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&lt;0.00001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57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&lt;0.00001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&lt;0.00001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65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21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65A0C6-0A5C-4CD2-991A-8F4E0794A2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029402"/>
              </p:ext>
            </p:extLst>
          </p:nvPr>
        </p:nvGraphicFramePr>
        <p:xfrm>
          <a:off x="419100" y="1569241"/>
          <a:ext cx="4851400" cy="490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A2E4C20-442E-4C38-A26B-B223D539A3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60599"/>
              </p:ext>
            </p:extLst>
          </p:nvPr>
        </p:nvGraphicFramePr>
        <p:xfrm>
          <a:off x="5590631" y="133301"/>
          <a:ext cx="3413019" cy="3405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4F66676-7D3D-4EA6-8035-8F83393BE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415040"/>
              </p:ext>
            </p:extLst>
          </p:nvPr>
        </p:nvGraphicFramePr>
        <p:xfrm>
          <a:off x="8030612" y="3324226"/>
          <a:ext cx="3496950" cy="3499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E1D33E2A-0EDC-4049-A1EB-9E87E8C0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3752"/>
            <a:ext cx="10515600" cy="1325563"/>
          </a:xfrm>
        </p:spPr>
        <p:txBody>
          <a:bodyPr/>
          <a:lstStyle/>
          <a:p>
            <a:r>
              <a:rPr lang="en-US" dirty="0"/>
              <a:t>Height comparison</a:t>
            </a:r>
          </a:p>
        </p:txBody>
      </p:sp>
    </p:spTree>
    <p:extLst>
      <p:ext uri="{BB962C8B-B14F-4D97-AF65-F5344CB8AC3E}">
        <p14:creationId xmlns:p14="http://schemas.microsoft.com/office/powerpoint/2010/main" val="1072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D7ACF-B9CC-49A2-8A19-28A33034C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GatorEye</a:t>
            </a:r>
            <a:r>
              <a:rPr lang="en-US" dirty="0"/>
              <a:t> lidar ground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A02AE-18AB-422E-A2CE-151AC0271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33981"/>
          </a:xfrm>
        </p:spPr>
        <p:txBody>
          <a:bodyPr>
            <a:normAutofit/>
          </a:bodyPr>
          <a:lstStyle/>
          <a:p>
            <a:r>
              <a:rPr lang="en-US" dirty="0"/>
              <a:t>University of Florida · IMPAC II · Gainesville</a:t>
            </a:r>
          </a:p>
          <a:p>
            <a:r>
              <a:rPr lang="en-US" dirty="0"/>
              <a:t>H. Andrew Lassiter · </a:t>
            </a:r>
            <a:r>
              <a:rPr lang="en-US" dirty="0" err="1"/>
              <a:t>Eben</a:t>
            </a:r>
            <a:r>
              <a:rPr lang="en-US" dirty="0"/>
              <a:t> Broadbent · Jason Vogel · Gary Peter</a:t>
            </a:r>
          </a:p>
          <a:p>
            <a:r>
              <a:rPr lang="en-US" dirty="0"/>
              <a:t>Data collected: November 2018</a:t>
            </a:r>
          </a:p>
        </p:txBody>
      </p:sp>
    </p:spTree>
    <p:extLst>
      <p:ext uri="{BB962C8B-B14F-4D97-AF65-F5344CB8AC3E}">
        <p14:creationId xmlns:p14="http://schemas.microsoft.com/office/powerpoint/2010/main" val="323812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713</Words>
  <Application>Microsoft Office PowerPoint</Application>
  <PresentationFormat>Widescreen</PresentationFormat>
  <Paragraphs>106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</vt:lpstr>
      <vt:lpstr>Segoe UI Semilight</vt:lpstr>
      <vt:lpstr>Office Theme</vt:lpstr>
      <vt:lpstr>Automated height and crown area determination from unmanned lidar</vt:lpstr>
      <vt:lpstr>PowerPoint Presentation</vt:lpstr>
      <vt:lpstr>Workflow</vt:lpstr>
      <vt:lpstr>Classifying &amp; normalizing ground</vt:lpstr>
      <vt:lpstr>PowerPoint Presentation</vt:lpstr>
      <vt:lpstr>Sorting algorithm </vt:lpstr>
      <vt:lpstr>PowerPoint Presentation</vt:lpstr>
      <vt:lpstr>Height comparison</vt:lpstr>
      <vt:lpstr>GatorEye lidar ground classification</vt:lpstr>
      <vt:lpstr>PowerPoint Presentation</vt:lpstr>
      <vt:lpstr>PowerPoint Presentation</vt:lpstr>
      <vt:lpstr>PowerPoint Presentation</vt:lpstr>
      <vt:lpstr>Ground classification inspection</vt:lpstr>
      <vt:lpstr>Understory control</vt:lpstr>
      <vt:lpstr>Understory control</vt:lpstr>
      <vt:lpstr>No understory control</vt:lpstr>
      <vt:lpstr>No understory control</vt:lpstr>
      <vt:lpstr>Winner: step 5m, offset 0.2m, stddev 5cm</vt:lpstr>
      <vt:lpstr>FARO Focus S 350 demo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GatorEye lidar ground classification investigation: IMPAC II</dc:title>
  <dc:creator>H. Andrew Lassiter</dc:creator>
  <cp:lastModifiedBy>H Andrew Lassiter</cp:lastModifiedBy>
  <cp:revision>40</cp:revision>
  <dcterms:created xsi:type="dcterms:W3CDTF">2019-01-09T18:42:46Z</dcterms:created>
  <dcterms:modified xsi:type="dcterms:W3CDTF">2023-02-23T18:57:26Z</dcterms:modified>
</cp:coreProperties>
</file>